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76650-0B1F-465D-8528-786AADC9FDC5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BF8B-3E76-4767-A6EA-CA5B09568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645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76650-0B1F-465D-8528-786AADC9FDC5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BF8B-3E76-4767-A6EA-CA5B09568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958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76650-0B1F-465D-8528-786AADC9FDC5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BF8B-3E76-4767-A6EA-CA5B09568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148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76650-0B1F-465D-8528-786AADC9FDC5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BF8B-3E76-4767-A6EA-CA5B09568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0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76650-0B1F-465D-8528-786AADC9FDC5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BF8B-3E76-4767-A6EA-CA5B09568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32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76650-0B1F-465D-8528-786AADC9FDC5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BF8B-3E76-4767-A6EA-CA5B09568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187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76650-0B1F-465D-8528-786AADC9FDC5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BF8B-3E76-4767-A6EA-CA5B09568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506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76650-0B1F-465D-8528-786AADC9FDC5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BF8B-3E76-4767-A6EA-CA5B09568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339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76650-0B1F-465D-8528-786AADC9FDC5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BF8B-3E76-4767-A6EA-CA5B09568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76650-0B1F-465D-8528-786AADC9FDC5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BF8B-3E76-4767-A6EA-CA5B09568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208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76650-0B1F-465D-8528-786AADC9FDC5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BF8B-3E76-4767-A6EA-CA5B09568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227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76650-0B1F-465D-8528-786AADC9FDC5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DBF8B-3E76-4767-A6EA-CA5B09568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49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817532" y="431801"/>
            <a:ext cx="2582333" cy="6265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SecurityProperties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817531" y="1862663"/>
            <a:ext cx="2582333" cy="668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BrowserProperties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7958674" y="1862662"/>
            <a:ext cx="2573865" cy="668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ValiateCodeProperties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6506631" y="3175001"/>
            <a:ext cx="2595035" cy="6434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ImageCodeProperties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9719733" y="3175001"/>
            <a:ext cx="2396067" cy="6434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SmsCodeProperties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866901" y="1862662"/>
            <a:ext cx="2235200" cy="668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SocialProperties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8178800" y="4766733"/>
            <a:ext cx="2353739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BaseCodeProperties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888" y="3175001"/>
            <a:ext cx="3867379" cy="361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015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69574" y="844825"/>
            <a:ext cx="12026348" cy="53074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8721" y="956733"/>
            <a:ext cx="1786466" cy="50969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</a:rPr>
              <a:t>浏览器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10951" y="1282145"/>
            <a:ext cx="2743200" cy="15505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UserNamePassword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AuthenticationFilter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110950" y="4273825"/>
            <a:ext cx="2743200" cy="14518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RememberMe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AuthenticationFilter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867941" y="1282145"/>
            <a:ext cx="2365513" cy="4443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RememberMeService</a:t>
            </a:r>
            <a:endParaRPr lang="zh-CN" altLang="en-US" dirty="0"/>
          </a:p>
        </p:txBody>
      </p:sp>
      <p:sp>
        <p:nvSpPr>
          <p:cNvPr id="8" name="流程图: 磁盘 7"/>
          <p:cNvSpPr/>
          <p:nvPr/>
        </p:nvSpPr>
        <p:spPr>
          <a:xfrm>
            <a:off x="10289949" y="3127511"/>
            <a:ext cx="1590261" cy="121257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062083" y="4981711"/>
            <a:ext cx="1894694" cy="696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UserDetailService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039852" y="3866322"/>
            <a:ext cx="2034576" cy="7951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TokenRepository</a:t>
            </a:r>
            <a:endParaRPr lang="zh-CN" altLang="en-US" dirty="0"/>
          </a:p>
        </p:txBody>
      </p:sp>
      <p:sp>
        <p:nvSpPr>
          <p:cNvPr id="11" name="右箭头 10"/>
          <p:cNvSpPr/>
          <p:nvPr/>
        </p:nvSpPr>
        <p:spPr>
          <a:xfrm>
            <a:off x="1925248" y="1928193"/>
            <a:ext cx="1185702" cy="12920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1925248" y="4904955"/>
            <a:ext cx="1185702" cy="15406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5854150" y="1928193"/>
            <a:ext cx="1013792" cy="12920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5854148" y="4939748"/>
            <a:ext cx="1013792" cy="15902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左箭头 16"/>
          <p:cNvSpPr/>
          <p:nvPr/>
        </p:nvSpPr>
        <p:spPr>
          <a:xfrm>
            <a:off x="1945126" y="3518451"/>
            <a:ext cx="4843302" cy="14337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9243393" y="3329610"/>
            <a:ext cx="983974" cy="14337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9243393" y="4015409"/>
            <a:ext cx="983974" cy="149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9243392" y="5227984"/>
            <a:ext cx="805069" cy="17651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925248" y="1468671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认证请求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5828402" y="1528306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认证成功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081004" y="3157327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写入浏览器</a:t>
            </a:r>
            <a:r>
              <a:rPr lang="en-US" altLang="zh-CN" dirty="0" smtClean="0"/>
              <a:t>Cookie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9305975" y="2695662"/>
            <a:ext cx="1023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Token</a:t>
            </a:r>
          </a:p>
          <a:p>
            <a:r>
              <a:rPr lang="zh-CN" altLang="en-US" dirty="0" smtClean="0"/>
              <a:t>写入</a:t>
            </a:r>
            <a:r>
              <a:rPr lang="en-US" altLang="zh-CN" dirty="0" smtClean="0"/>
              <a:t>DB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9296035" y="4277541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查找</a:t>
            </a:r>
            <a:r>
              <a:rPr lang="en-US" altLang="zh-CN" dirty="0" smtClean="0"/>
              <a:t>Token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1970545" y="45704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服务请求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5840393" y="4451682"/>
            <a:ext cx="1570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读取</a:t>
            </a:r>
            <a:r>
              <a:rPr lang="en-US" altLang="zh-CN" sz="1400" dirty="0" smtClean="0"/>
              <a:t>Cookie</a:t>
            </a:r>
          </a:p>
          <a:p>
            <a:r>
              <a:rPr lang="zh-CN" altLang="en-US" sz="1400" dirty="0" smtClean="0"/>
              <a:t>中</a:t>
            </a:r>
            <a:r>
              <a:rPr lang="en-US" altLang="zh-CN" sz="1400" dirty="0" smtClean="0"/>
              <a:t>Token</a:t>
            </a:r>
            <a:endParaRPr lang="zh-CN" altLang="en-US" sz="1400" dirty="0"/>
          </a:p>
        </p:txBody>
      </p:sp>
      <p:sp>
        <p:nvSpPr>
          <p:cNvPr id="30" name="文本框 29"/>
          <p:cNvSpPr txBox="1"/>
          <p:nvPr/>
        </p:nvSpPr>
        <p:spPr>
          <a:xfrm>
            <a:off x="69574" y="419539"/>
            <a:ext cx="213231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err="1" smtClean="0"/>
              <a:t>RememberMe</a:t>
            </a:r>
            <a:r>
              <a:rPr lang="zh-CN" altLang="en-US" b="1" dirty="0" smtClean="0"/>
              <a:t>原理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5202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496957" y="586409"/>
            <a:ext cx="10475843" cy="55460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笑脸 3"/>
          <p:cNvSpPr/>
          <p:nvPr/>
        </p:nvSpPr>
        <p:spPr>
          <a:xfrm>
            <a:off x="2032553" y="1172818"/>
            <a:ext cx="2126974" cy="1470991"/>
          </a:xfrm>
          <a:prstGeom prst="smileyFac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</a:rPr>
              <a:t>资源所有者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98974" y="1123122"/>
            <a:ext cx="4025347" cy="482047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服务提供商</a:t>
            </a:r>
            <a:endParaRPr lang="en-US" altLang="zh-CN" sz="2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Provider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51721" y="4104861"/>
            <a:ext cx="3448879" cy="16896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第三方应用</a:t>
            </a:r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066722" y="2524538"/>
            <a:ext cx="3299791" cy="12225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认证服务器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Authorization Server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066722" y="4134678"/>
            <a:ext cx="3299791" cy="16598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资源服务器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Resource Server</a:t>
            </a:r>
            <a:endParaRPr lang="zh-CN" altLang="en-US" dirty="0"/>
          </a:p>
        </p:txBody>
      </p:sp>
      <p:cxnSp>
        <p:nvCxnSpPr>
          <p:cNvPr id="10" name="肘形连接符 9"/>
          <p:cNvCxnSpPr>
            <a:stCxn id="4" idx="2"/>
            <a:endCxn id="6" idx="1"/>
          </p:cNvCxnSpPr>
          <p:nvPr/>
        </p:nvCxnSpPr>
        <p:spPr>
          <a:xfrm rot="10800000" flipV="1">
            <a:off x="1351721" y="1908313"/>
            <a:ext cx="680832" cy="3041373"/>
          </a:xfrm>
          <a:prstGeom prst="bentConnector3">
            <a:avLst>
              <a:gd name="adj1" fmla="val 1335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上箭头 15"/>
          <p:cNvSpPr/>
          <p:nvPr/>
        </p:nvSpPr>
        <p:spPr>
          <a:xfrm>
            <a:off x="2454964" y="2713383"/>
            <a:ext cx="188843" cy="13219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3508513" y="2713383"/>
            <a:ext cx="198783" cy="13219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96957" y="313082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访问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689652" y="3130826"/>
            <a:ext cx="83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r>
              <a:rPr lang="zh-CN" altLang="en-US" dirty="0"/>
              <a:t>授权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697355" y="3130826"/>
            <a:ext cx="819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同意</a:t>
            </a:r>
            <a:endParaRPr lang="en-US" altLang="zh-CN" dirty="0" smtClean="0"/>
          </a:p>
          <a:p>
            <a:r>
              <a:rPr lang="zh-CN" altLang="en-US" dirty="0"/>
              <a:t>授权</a:t>
            </a:r>
          </a:p>
        </p:txBody>
      </p:sp>
      <p:sp>
        <p:nvSpPr>
          <p:cNvPr id="22" name="矩形 21"/>
          <p:cNvSpPr/>
          <p:nvPr/>
        </p:nvSpPr>
        <p:spPr>
          <a:xfrm>
            <a:off x="7653130" y="5009322"/>
            <a:ext cx="2196548" cy="526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用户数据</a:t>
            </a:r>
            <a:endParaRPr lang="zh-CN" altLang="en-US" dirty="0"/>
          </a:p>
        </p:txBody>
      </p:sp>
      <p:sp>
        <p:nvSpPr>
          <p:cNvPr id="27" name="右箭头 26"/>
          <p:cNvSpPr/>
          <p:nvPr/>
        </p:nvSpPr>
        <p:spPr>
          <a:xfrm>
            <a:off x="4800600" y="5178286"/>
            <a:ext cx="2266122" cy="173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左箭头 28"/>
          <p:cNvSpPr/>
          <p:nvPr/>
        </p:nvSpPr>
        <p:spPr>
          <a:xfrm>
            <a:off x="4800600" y="5486399"/>
            <a:ext cx="2266122" cy="1689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 rot="8881867">
            <a:off x="4647747" y="4085129"/>
            <a:ext cx="2532379" cy="1480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 rot="19712871">
            <a:off x="4681556" y="3740306"/>
            <a:ext cx="2532379" cy="1498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 rot="19672111">
            <a:off x="5106055" y="3503962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申请令牌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 rot="19652937">
            <a:off x="5447160" y="4135213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发放令牌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2172894" y="803486"/>
            <a:ext cx="181492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Resource Owner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5199194" y="4913657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6.</a:t>
            </a:r>
            <a:r>
              <a:rPr lang="zh-CN" altLang="en-US" dirty="0" smtClean="0"/>
              <a:t>申请资源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5199194" y="5655363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7.</a:t>
            </a:r>
            <a:r>
              <a:rPr lang="zh-CN" altLang="en-US" dirty="0" smtClean="0"/>
              <a:t>开发资源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496957" y="217077"/>
            <a:ext cx="129554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OAuth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1813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54761" y="824943"/>
            <a:ext cx="10475843" cy="55460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笑脸 4"/>
          <p:cNvSpPr/>
          <p:nvPr/>
        </p:nvSpPr>
        <p:spPr>
          <a:xfrm>
            <a:off x="2390357" y="1500805"/>
            <a:ext cx="2126974" cy="1470991"/>
          </a:xfrm>
          <a:prstGeom prst="smileyFac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</a:rPr>
              <a:t>资源所有者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56778" y="1451109"/>
            <a:ext cx="4025347" cy="482047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服务提供商</a:t>
            </a:r>
            <a:endParaRPr lang="en-US" altLang="zh-CN" sz="2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Provider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09525" y="4432848"/>
            <a:ext cx="3448879" cy="16896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第三方应用</a:t>
            </a:r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424526" y="2472005"/>
            <a:ext cx="3299791" cy="16030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认证服务器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Authorization Server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424526" y="4462665"/>
            <a:ext cx="3299791" cy="16598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资源服务器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Resource Server</a:t>
            </a:r>
            <a:endParaRPr lang="zh-CN" altLang="en-US" dirty="0"/>
          </a:p>
        </p:txBody>
      </p:sp>
      <p:cxnSp>
        <p:nvCxnSpPr>
          <p:cNvPr id="10" name="肘形连接符 9"/>
          <p:cNvCxnSpPr>
            <a:stCxn id="5" idx="2"/>
            <a:endCxn id="7" idx="1"/>
          </p:cNvCxnSpPr>
          <p:nvPr/>
        </p:nvCxnSpPr>
        <p:spPr>
          <a:xfrm rot="10800000" flipV="1">
            <a:off x="1709525" y="2236300"/>
            <a:ext cx="680832" cy="3041373"/>
          </a:xfrm>
          <a:prstGeom prst="bentConnector3">
            <a:avLst>
              <a:gd name="adj1" fmla="val 1335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54761" y="3458813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访问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 rot="20209976">
            <a:off x="3909734" y="3196418"/>
            <a:ext cx="2733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将用户导向认证服务器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 rot="854049">
            <a:off x="5060197" y="1902284"/>
            <a:ext cx="12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同意授权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8010934" y="5337309"/>
            <a:ext cx="2196548" cy="526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用户数据</a:t>
            </a:r>
            <a:endParaRPr lang="zh-CN" altLang="en-US" dirty="0"/>
          </a:p>
        </p:txBody>
      </p:sp>
      <p:sp>
        <p:nvSpPr>
          <p:cNvPr id="17" name="右箭头 16"/>
          <p:cNvSpPr/>
          <p:nvPr/>
        </p:nvSpPr>
        <p:spPr>
          <a:xfrm>
            <a:off x="5158404" y="5506273"/>
            <a:ext cx="2266122" cy="173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左箭头 17"/>
          <p:cNvSpPr/>
          <p:nvPr/>
        </p:nvSpPr>
        <p:spPr>
          <a:xfrm>
            <a:off x="5158404" y="5814386"/>
            <a:ext cx="2266122" cy="1689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 rot="8881867">
            <a:off x="5005551" y="4621835"/>
            <a:ext cx="2532379" cy="1480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 rot="19712871">
            <a:off x="5039360" y="4277012"/>
            <a:ext cx="2532379" cy="1498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 rot="19672111">
            <a:off x="5463859" y="4040668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.</a:t>
            </a:r>
            <a:r>
              <a:rPr lang="zh-CN" altLang="en-US" dirty="0" smtClean="0"/>
              <a:t>申请令牌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 rot="19652937">
            <a:off x="5804964" y="4671919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r>
              <a:rPr lang="en-US" altLang="zh-CN" dirty="0" smtClean="0"/>
              <a:t>.</a:t>
            </a:r>
            <a:r>
              <a:rPr lang="zh-CN" altLang="en-US" dirty="0" smtClean="0"/>
              <a:t>发放令牌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530698" y="1131473"/>
            <a:ext cx="181492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Resource Owner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5556998" y="5241644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7.</a:t>
            </a:r>
            <a:r>
              <a:rPr lang="zh-CN" altLang="en-US" dirty="0" smtClean="0"/>
              <a:t>获取用户信息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854761" y="455613"/>
            <a:ext cx="268054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OAuth</a:t>
            </a:r>
            <a:r>
              <a:rPr lang="zh-CN" altLang="en-US" dirty="0" smtClean="0"/>
              <a:t>原理：</a:t>
            </a:r>
            <a:r>
              <a:rPr lang="zh-CN" altLang="en-US" dirty="0"/>
              <a:t>授权</a:t>
            </a:r>
            <a:r>
              <a:rPr lang="zh-CN" altLang="en-US" dirty="0" smtClean="0"/>
              <a:t>码模式</a:t>
            </a:r>
            <a:endParaRPr lang="zh-CN" altLang="en-US" dirty="0"/>
          </a:p>
        </p:txBody>
      </p:sp>
      <p:sp>
        <p:nvSpPr>
          <p:cNvPr id="29" name="右箭头 28"/>
          <p:cNvSpPr/>
          <p:nvPr/>
        </p:nvSpPr>
        <p:spPr>
          <a:xfrm rot="837907">
            <a:off x="4456206" y="2243343"/>
            <a:ext cx="2958967" cy="144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 rot="20228711" flipV="1">
            <a:off x="3375376" y="3493752"/>
            <a:ext cx="4184722" cy="169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 rot="9381257">
            <a:off x="4153743" y="3620542"/>
            <a:ext cx="3415522" cy="1778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 rot="20164864">
            <a:off x="4806351" y="3537920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并携带授权码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1264488" y="6378991"/>
            <a:ext cx="6304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8.</a:t>
            </a:r>
            <a:r>
              <a:rPr lang="zh-CN" altLang="en-US" dirty="0" smtClean="0"/>
              <a:t>根据用户信息构建</a:t>
            </a:r>
            <a:r>
              <a:rPr lang="en-US" altLang="zh-CN" dirty="0" smtClean="0"/>
              <a:t>Authentication</a:t>
            </a:r>
            <a:r>
              <a:rPr lang="zh-CN" altLang="en-US" dirty="0" smtClean="0"/>
              <a:t>并且放到</a:t>
            </a:r>
            <a:r>
              <a:rPr lang="en-US" altLang="zh-CN" dirty="0" err="1" smtClean="0"/>
              <a:t>SecurityContext</a:t>
            </a:r>
            <a:r>
              <a:rPr lang="zh-CN" altLang="en-US" dirty="0"/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2259951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474226" y="765314"/>
            <a:ext cx="3478696" cy="5377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err="1" smtClean="0"/>
              <a:t>ServiceProvider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(AbstractOAuth2ServiceProvider)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712765" y="2017643"/>
            <a:ext cx="2981739" cy="15107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OAuth2Operations</a:t>
            </a:r>
          </a:p>
          <a:p>
            <a:pPr algn="ctr"/>
            <a:r>
              <a:rPr lang="en-US" altLang="zh-CN" dirty="0" smtClean="0"/>
              <a:t>(OAuth2Template)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712764" y="4080013"/>
            <a:ext cx="2981739" cy="15107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API</a:t>
            </a:r>
          </a:p>
          <a:p>
            <a:pPr algn="ctr"/>
            <a:r>
              <a:rPr lang="en-US" altLang="zh-CN" dirty="0" smtClean="0"/>
              <a:t>(AbstractOAuth2ApiBinding)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011558" y="3210338"/>
            <a:ext cx="3558209" cy="2932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err="1" smtClean="0"/>
              <a:t>ConnectionFactory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(OAuth2ConnectionFactory)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011558" y="2017643"/>
            <a:ext cx="3558209" cy="944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Connection</a:t>
            </a:r>
          </a:p>
          <a:p>
            <a:pPr algn="ctr"/>
            <a:r>
              <a:rPr lang="en-US" altLang="zh-CN" dirty="0" smtClean="0"/>
              <a:t>(OAuth2Connection)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011558" y="765314"/>
            <a:ext cx="3558209" cy="1053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UsersConnectionRepository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JdbcUsersConnectionRepository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468758" y="4084984"/>
            <a:ext cx="2792896" cy="8249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ServiceProvider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468758" y="5118653"/>
            <a:ext cx="2792896" cy="8249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ApiAdapter</a:t>
            </a:r>
            <a:endParaRPr lang="zh-CN" altLang="en-US" dirty="0"/>
          </a:p>
        </p:txBody>
      </p:sp>
      <p:sp>
        <p:nvSpPr>
          <p:cNvPr id="13" name="流程图: 磁盘 12"/>
          <p:cNvSpPr/>
          <p:nvPr/>
        </p:nvSpPr>
        <p:spPr>
          <a:xfrm>
            <a:off x="159026" y="765314"/>
            <a:ext cx="1858618" cy="15107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</a:t>
            </a:r>
          </a:p>
          <a:p>
            <a:pPr algn="ctr"/>
            <a:r>
              <a:rPr lang="en-US" altLang="zh-CN" dirty="0" err="1" smtClean="0"/>
              <a:t>UserConnection</a:t>
            </a:r>
            <a:endParaRPr lang="zh-CN" altLang="en-US" dirty="0"/>
          </a:p>
        </p:txBody>
      </p:sp>
      <p:sp>
        <p:nvSpPr>
          <p:cNvPr id="14" name="左箭头 13"/>
          <p:cNvSpPr/>
          <p:nvPr/>
        </p:nvSpPr>
        <p:spPr>
          <a:xfrm>
            <a:off x="6500194" y="4778239"/>
            <a:ext cx="1212570" cy="231084"/>
          </a:xfrm>
          <a:prstGeom prst="lef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841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778000" y="702733"/>
            <a:ext cx="7594600" cy="5359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笑脸 3"/>
          <p:cNvSpPr/>
          <p:nvPr/>
        </p:nvSpPr>
        <p:spPr>
          <a:xfrm>
            <a:off x="2235201" y="2777067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341534" y="1210733"/>
            <a:ext cx="24638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Server01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341534" y="3818467"/>
            <a:ext cx="24638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Server02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7035801" y="1896533"/>
            <a:ext cx="1168400" cy="660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Session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7048501" y="4326467"/>
            <a:ext cx="1168400" cy="660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Session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860801" y="2908300"/>
            <a:ext cx="1549400" cy="651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Nginx</a:t>
            </a:r>
            <a:endParaRPr lang="zh-CN" altLang="en-US" dirty="0"/>
          </a:p>
        </p:txBody>
      </p:sp>
      <p:sp>
        <p:nvSpPr>
          <p:cNvPr id="11" name="右箭头 10"/>
          <p:cNvSpPr/>
          <p:nvPr/>
        </p:nvSpPr>
        <p:spPr>
          <a:xfrm>
            <a:off x="3149601" y="3174998"/>
            <a:ext cx="711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19412054">
            <a:off x="4863677" y="2290906"/>
            <a:ext cx="1591732" cy="211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2574232">
            <a:off x="4914483" y="4024560"/>
            <a:ext cx="1591732" cy="211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996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3197" y="702733"/>
            <a:ext cx="11353803" cy="5359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笑脸 4"/>
          <p:cNvSpPr/>
          <p:nvPr/>
        </p:nvSpPr>
        <p:spPr>
          <a:xfrm>
            <a:off x="660399" y="2777067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766732" y="1210733"/>
            <a:ext cx="24638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Server01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766732" y="3818467"/>
            <a:ext cx="24638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Server02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2285999" y="2908300"/>
            <a:ext cx="1549400" cy="651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Nginx</a:t>
            </a:r>
            <a:endParaRPr lang="zh-CN" altLang="en-US" dirty="0"/>
          </a:p>
        </p:txBody>
      </p:sp>
      <p:sp>
        <p:nvSpPr>
          <p:cNvPr id="11" name="右箭头 10"/>
          <p:cNvSpPr/>
          <p:nvPr/>
        </p:nvSpPr>
        <p:spPr>
          <a:xfrm>
            <a:off x="1574799" y="3174998"/>
            <a:ext cx="711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19412054">
            <a:off x="3288875" y="2290906"/>
            <a:ext cx="1591732" cy="211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2574232">
            <a:off x="3339681" y="4024560"/>
            <a:ext cx="1591732" cy="211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磁盘 13"/>
          <p:cNvSpPr/>
          <p:nvPr/>
        </p:nvSpPr>
        <p:spPr>
          <a:xfrm>
            <a:off x="8516735" y="2772833"/>
            <a:ext cx="1193800" cy="1219200"/>
          </a:xfrm>
          <a:prstGeom prst="flowChartMagneticDisk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Session</a:t>
            </a:r>
            <a:endParaRPr lang="zh-CN" altLang="en-US" dirty="0"/>
          </a:p>
        </p:txBody>
      </p:sp>
      <p:sp>
        <p:nvSpPr>
          <p:cNvPr id="15" name="右箭头 14"/>
          <p:cNvSpPr/>
          <p:nvPr/>
        </p:nvSpPr>
        <p:spPr>
          <a:xfrm rot="1900979">
            <a:off x="7125339" y="2324103"/>
            <a:ext cx="1591732" cy="211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19815762">
            <a:off x="7126601" y="4196193"/>
            <a:ext cx="1591732" cy="211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6021" y="748983"/>
            <a:ext cx="2813416" cy="218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091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202</Words>
  <Application>Microsoft Office PowerPoint</Application>
  <PresentationFormat>宽屏</PresentationFormat>
  <Paragraphs>90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ALCCC12.江宇</dc:creator>
  <cp:lastModifiedBy>ALCCC12.江宇</cp:lastModifiedBy>
  <cp:revision>34</cp:revision>
  <dcterms:created xsi:type="dcterms:W3CDTF">2017-10-20T08:48:01Z</dcterms:created>
  <dcterms:modified xsi:type="dcterms:W3CDTF">2017-10-26T14:03:26Z</dcterms:modified>
</cp:coreProperties>
</file>