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76650-0B1F-465D-8528-786AADC9FDC5}" type="datetimeFigureOut">
              <a:rPr lang="zh-CN" altLang="en-US" smtClean="0"/>
              <a:t>2017/10/26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DBF8B-3E76-4767-A6EA-CA5B09568E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7645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76650-0B1F-465D-8528-786AADC9FDC5}" type="datetimeFigureOut">
              <a:rPr lang="zh-CN" altLang="en-US" smtClean="0"/>
              <a:t>2017/10/26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DBF8B-3E76-4767-A6EA-CA5B09568E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0958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76650-0B1F-465D-8528-786AADC9FDC5}" type="datetimeFigureOut">
              <a:rPr lang="zh-CN" altLang="en-US" smtClean="0"/>
              <a:t>2017/10/26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DBF8B-3E76-4767-A6EA-CA5B09568E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4148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76650-0B1F-465D-8528-786AADC9FDC5}" type="datetimeFigureOut">
              <a:rPr lang="zh-CN" altLang="en-US" smtClean="0"/>
              <a:t>2017/10/26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DBF8B-3E76-4767-A6EA-CA5B09568E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204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76650-0B1F-465D-8528-786AADC9FDC5}" type="datetimeFigureOut">
              <a:rPr lang="zh-CN" altLang="en-US" smtClean="0"/>
              <a:t>2017/10/26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DBF8B-3E76-4767-A6EA-CA5B09568E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132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76650-0B1F-465D-8528-786AADC9FDC5}" type="datetimeFigureOut">
              <a:rPr lang="zh-CN" altLang="en-US" smtClean="0"/>
              <a:t>2017/10/26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DBF8B-3E76-4767-A6EA-CA5B09568E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1187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76650-0B1F-465D-8528-786AADC9FDC5}" type="datetimeFigureOut">
              <a:rPr lang="zh-CN" altLang="en-US" smtClean="0"/>
              <a:t>2017/10/26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DBF8B-3E76-4767-A6EA-CA5B09568E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4506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76650-0B1F-465D-8528-786AADC9FDC5}" type="datetimeFigureOut">
              <a:rPr lang="zh-CN" altLang="en-US" smtClean="0"/>
              <a:t>2017/10/26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DBF8B-3E76-4767-A6EA-CA5B09568E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7339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76650-0B1F-465D-8528-786AADC9FDC5}" type="datetimeFigureOut">
              <a:rPr lang="zh-CN" altLang="en-US" smtClean="0"/>
              <a:t>2017/10/26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DBF8B-3E76-4767-A6EA-CA5B09568E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76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76650-0B1F-465D-8528-786AADC9FDC5}" type="datetimeFigureOut">
              <a:rPr lang="zh-CN" altLang="en-US" smtClean="0"/>
              <a:t>2017/10/26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DBF8B-3E76-4767-A6EA-CA5B09568E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7208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76650-0B1F-465D-8528-786AADC9FDC5}" type="datetimeFigureOut">
              <a:rPr lang="zh-CN" altLang="en-US" smtClean="0"/>
              <a:t>2017/10/26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DBF8B-3E76-4767-A6EA-CA5B09568E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5227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F76650-0B1F-465D-8528-786AADC9FDC5}" type="datetimeFigureOut">
              <a:rPr lang="zh-CN" altLang="en-US" smtClean="0"/>
              <a:t>2017/10/26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BDBF8B-3E76-4767-A6EA-CA5B09568E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949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4817532" y="431801"/>
            <a:ext cx="2582333" cy="6265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SecurityProperties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4817531" y="1862663"/>
            <a:ext cx="2582333" cy="6688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BrowserProperties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7958674" y="1862662"/>
            <a:ext cx="2573865" cy="6688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ValiateCodeProperties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6506631" y="3175001"/>
            <a:ext cx="2595035" cy="6434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ImageCodeProperties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9719733" y="3175001"/>
            <a:ext cx="2396067" cy="6434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SmsCodeProperties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1866901" y="1862662"/>
            <a:ext cx="2235200" cy="6688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SocialProperties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8178800" y="4766733"/>
            <a:ext cx="2353739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BaseCodeProperties</a:t>
            </a:r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9888" y="3175001"/>
            <a:ext cx="3867379" cy="3613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015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69574" y="844825"/>
            <a:ext cx="12026348" cy="530749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48721" y="956733"/>
            <a:ext cx="1786466" cy="50969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</a:rPr>
              <a:t>浏览器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110951" y="1282145"/>
            <a:ext cx="2743200" cy="155050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UserNamePassword</a:t>
            </a:r>
            <a:endParaRPr lang="en-US" altLang="zh-CN" dirty="0" smtClean="0"/>
          </a:p>
          <a:p>
            <a:pPr algn="ctr"/>
            <a:r>
              <a:rPr lang="en-US" altLang="zh-CN" dirty="0" err="1" smtClean="0"/>
              <a:t>AuthenticationFilter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110950" y="4273825"/>
            <a:ext cx="2743200" cy="145185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RememberMe</a:t>
            </a:r>
            <a:endParaRPr lang="en-US" altLang="zh-CN" dirty="0" smtClean="0"/>
          </a:p>
          <a:p>
            <a:pPr algn="ctr"/>
            <a:r>
              <a:rPr lang="en-US" altLang="zh-CN" dirty="0" err="1" smtClean="0"/>
              <a:t>AuthenticationFilter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867941" y="1282145"/>
            <a:ext cx="2365513" cy="4443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RememberMeService</a:t>
            </a:r>
            <a:endParaRPr lang="zh-CN" altLang="en-US" dirty="0"/>
          </a:p>
        </p:txBody>
      </p:sp>
      <p:sp>
        <p:nvSpPr>
          <p:cNvPr id="8" name="流程图: 磁盘 7"/>
          <p:cNvSpPr/>
          <p:nvPr/>
        </p:nvSpPr>
        <p:spPr>
          <a:xfrm>
            <a:off x="10289949" y="3127511"/>
            <a:ext cx="1590261" cy="121257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DB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0062083" y="4981711"/>
            <a:ext cx="1894694" cy="6964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UserDetailService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7039852" y="3866322"/>
            <a:ext cx="2034576" cy="7951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TokenRepository</a:t>
            </a:r>
            <a:endParaRPr lang="zh-CN" altLang="en-US" dirty="0"/>
          </a:p>
        </p:txBody>
      </p:sp>
      <p:sp>
        <p:nvSpPr>
          <p:cNvPr id="11" name="右箭头 10"/>
          <p:cNvSpPr/>
          <p:nvPr/>
        </p:nvSpPr>
        <p:spPr>
          <a:xfrm>
            <a:off x="1925248" y="1928193"/>
            <a:ext cx="1185702" cy="12920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右箭头 11"/>
          <p:cNvSpPr/>
          <p:nvPr/>
        </p:nvSpPr>
        <p:spPr>
          <a:xfrm>
            <a:off x="1925248" y="4904955"/>
            <a:ext cx="1185702" cy="15406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右箭头 13"/>
          <p:cNvSpPr/>
          <p:nvPr/>
        </p:nvSpPr>
        <p:spPr>
          <a:xfrm>
            <a:off x="5854150" y="1928193"/>
            <a:ext cx="1013792" cy="12920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右箭头 14"/>
          <p:cNvSpPr/>
          <p:nvPr/>
        </p:nvSpPr>
        <p:spPr>
          <a:xfrm>
            <a:off x="5854148" y="4939748"/>
            <a:ext cx="1013792" cy="15902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左箭头 16"/>
          <p:cNvSpPr/>
          <p:nvPr/>
        </p:nvSpPr>
        <p:spPr>
          <a:xfrm>
            <a:off x="1945126" y="3518451"/>
            <a:ext cx="4843302" cy="143373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右箭头 17"/>
          <p:cNvSpPr/>
          <p:nvPr/>
        </p:nvSpPr>
        <p:spPr>
          <a:xfrm>
            <a:off x="9243393" y="3329610"/>
            <a:ext cx="983974" cy="14337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右箭头 18"/>
          <p:cNvSpPr/>
          <p:nvPr/>
        </p:nvSpPr>
        <p:spPr>
          <a:xfrm>
            <a:off x="9243393" y="4015409"/>
            <a:ext cx="983974" cy="14908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右箭头 20"/>
          <p:cNvSpPr/>
          <p:nvPr/>
        </p:nvSpPr>
        <p:spPr>
          <a:xfrm>
            <a:off x="9243392" y="5227984"/>
            <a:ext cx="805069" cy="17651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1925248" y="1468671"/>
            <a:ext cx="1107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认证请求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5828402" y="1528306"/>
            <a:ext cx="1107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认证成功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3081004" y="3157327"/>
            <a:ext cx="2864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将</a:t>
            </a:r>
            <a:r>
              <a:rPr lang="en-US" altLang="zh-CN" dirty="0" smtClean="0"/>
              <a:t>Token</a:t>
            </a:r>
            <a:r>
              <a:rPr lang="zh-CN" altLang="en-US" dirty="0" smtClean="0"/>
              <a:t>写入浏览器</a:t>
            </a:r>
            <a:r>
              <a:rPr lang="en-US" altLang="zh-CN" dirty="0" smtClean="0"/>
              <a:t>Cookie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9305975" y="2695662"/>
            <a:ext cx="10230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将</a:t>
            </a:r>
            <a:r>
              <a:rPr lang="en-US" altLang="zh-CN" dirty="0" smtClean="0"/>
              <a:t>Token</a:t>
            </a:r>
          </a:p>
          <a:p>
            <a:r>
              <a:rPr lang="zh-CN" altLang="en-US" dirty="0" smtClean="0"/>
              <a:t>写入</a:t>
            </a:r>
            <a:r>
              <a:rPr lang="en-US" altLang="zh-CN" dirty="0" smtClean="0"/>
              <a:t>DB</a:t>
            </a:r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9296035" y="4277541"/>
            <a:ext cx="1253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查找</a:t>
            </a:r>
            <a:r>
              <a:rPr lang="en-US" altLang="zh-CN" dirty="0" smtClean="0"/>
              <a:t>Token</a:t>
            </a:r>
            <a:endParaRPr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1970545" y="457041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服务请求</a:t>
            </a:r>
            <a:endParaRPr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5840393" y="4451682"/>
            <a:ext cx="15703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读取</a:t>
            </a:r>
            <a:r>
              <a:rPr lang="en-US" altLang="zh-CN" sz="1400" dirty="0" smtClean="0"/>
              <a:t>Cookie</a:t>
            </a:r>
          </a:p>
          <a:p>
            <a:r>
              <a:rPr lang="zh-CN" altLang="en-US" sz="1400" dirty="0" smtClean="0"/>
              <a:t>中</a:t>
            </a:r>
            <a:r>
              <a:rPr lang="en-US" altLang="zh-CN" sz="1400" dirty="0" smtClean="0"/>
              <a:t>Token</a:t>
            </a:r>
            <a:endParaRPr lang="zh-CN" altLang="en-US" sz="1400" dirty="0"/>
          </a:p>
        </p:txBody>
      </p:sp>
      <p:sp>
        <p:nvSpPr>
          <p:cNvPr id="30" name="文本框 29"/>
          <p:cNvSpPr txBox="1"/>
          <p:nvPr/>
        </p:nvSpPr>
        <p:spPr>
          <a:xfrm>
            <a:off x="69574" y="419539"/>
            <a:ext cx="2132315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b="1" dirty="0" err="1" smtClean="0"/>
              <a:t>RememberMe</a:t>
            </a:r>
            <a:r>
              <a:rPr lang="zh-CN" altLang="en-US" b="1" dirty="0" smtClean="0"/>
              <a:t>原理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852021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/>
          <p:cNvSpPr/>
          <p:nvPr/>
        </p:nvSpPr>
        <p:spPr>
          <a:xfrm>
            <a:off x="496957" y="586409"/>
            <a:ext cx="10475843" cy="554603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笑脸 3"/>
          <p:cNvSpPr/>
          <p:nvPr/>
        </p:nvSpPr>
        <p:spPr>
          <a:xfrm>
            <a:off x="2032553" y="1172818"/>
            <a:ext cx="2126974" cy="1470991"/>
          </a:xfrm>
          <a:prstGeom prst="smileyFac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accent2">
                    <a:lumMod val="75000"/>
                  </a:schemeClr>
                </a:solidFill>
              </a:rPr>
              <a:t>资源所有者</a:t>
            </a:r>
            <a:endParaRPr lang="en-US" altLang="zh-CN" b="1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6698974" y="1123122"/>
            <a:ext cx="4025347" cy="482047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服务提供商</a:t>
            </a:r>
            <a:endParaRPr lang="en-US" altLang="zh-CN" sz="24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zh-CN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Provider</a:t>
            </a:r>
            <a:endParaRPr lang="zh-CN" alt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51721" y="4104861"/>
            <a:ext cx="3448879" cy="16896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第三方应用</a:t>
            </a:r>
            <a:r>
              <a:rPr lang="en-US" altLang="zh-CN" dirty="0" smtClean="0"/>
              <a:t>Client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7066722" y="2524538"/>
            <a:ext cx="3299791" cy="122251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认证服务器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Authorization Server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7066722" y="4134678"/>
            <a:ext cx="3299791" cy="165983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dirty="0" smtClean="0"/>
              <a:t>资源服务器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Resource Server</a:t>
            </a:r>
            <a:endParaRPr lang="zh-CN" altLang="en-US" dirty="0"/>
          </a:p>
        </p:txBody>
      </p:sp>
      <p:cxnSp>
        <p:nvCxnSpPr>
          <p:cNvPr id="10" name="肘形连接符 9"/>
          <p:cNvCxnSpPr>
            <a:stCxn id="4" idx="2"/>
            <a:endCxn id="6" idx="1"/>
          </p:cNvCxnSpPr>
          <p:nvPr/>
        </p:nvCxnSpPr>
        <p:spPr>
          <a:xfrm rot="10800000" flipV="1">
            <a:off x="1351721" y="1908313"/>
            <a:ext cx="680832" cy="3041373"/>
          </a:xfrm>
          <a:prstGeom prst="bentConnector3">
            <a:avLst>
              <a:gd name="adj1" fmla="val 13357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上箭头 15"/>
          <p:cNvSpPr/>
          <p:nvPr/>
        </p:nvSpPr>
        <p:spPr>
          <a:xfrm>
            <a:off x="2454964" y="2713383"/>
            <a:ext cx="188843" cy="132190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下箭头 16"/>
          <p:cNvSpPr/>
          <p:nvPr/>
        </p:nvSpPr>
        <p:spPr>
          <a:xfrm>
            <a:off x="3508513" y="2713383"/>
            <a:ext cx="198783" cy="13219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496957" y="3130826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访问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1689652" y="3130826"/>
            <a:ext cx="8348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请求</a:t>
            </a:r>
            <a:endParaRPr lang="en-US" altLang="zh-CN" dirty="0" smtClean="0"/>
          </a:p>
          <a:p>
            <a:r>
              <a:rPr lang="zh-CN" altLang="en-US" dirty="0"/>
              <a:t>授权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3697355" y="3130826"/>
            <a:ext cx="8194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3.</a:t>
            </a:r>
            <a:r>
              <a:rPr lang="zh-CN" altLang="en-US" dirty="0" smtClean="0"/>
              <a:t>同意</a:t>
            </a:r>
            <a:endParaRPr lang="en-US" altLang="zh-CN" dirty="0" smtClean="0"/>
          </a:p>
          <a:p>
            <a:r>
              <a:rPr lang="zh-CN" altLang="en-US" dirty="0"/>
              <a:t>授权</a:t>
            </a:r>
          </a:p>
        </p:txBody>
      </p:sp>
      <p:sp>
        <p:nvSpPr>
          <p:cNvPr id="22" name="矩形 21"/>
          <p:cNvSpPr/>
          <p:nvPr/>
        </p:nvSpPr>
        <p:spPr>
          <a:xfrm>
            <a:off x="7653130" y="5009322"/>
            <a:ext cx="2196548" cy="5267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用户数据</a:t>
            </a:r>
            <a:endParaRPr lang="zh-CN" altLang="en-US" dirty="0"/>
          </a:p>
        </p:txBody>
      </p:sp>
      <p:sp>
        <p:nvSpPr>
          <p:cNvPr id="27" name="右箭头 26"/>
          <p:cNvSpPr/>
          <p:nvPr/>
        </p:nvSpPr>
        <p:spPr>
          <a:xfrm>
            <a:off x="4800600" y="5178286"/>
            <a:ext cx="2266122" cy="1739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左箭头 28"/>
          <p:cNvSpPr/>
          <p:nvPr/>
        </p:nvSpPr>
        <p:spPr>
          <a:xfrm>
            <a:off x="4800600" y="5486399"/>
            <a:ext cx="2266122" cy="16896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右箭头 30"/>
          <p:cNvSpPr/>
          <p:nvPr/>
        </p:nvSpPr>
        <p:spPr>
          <a:xfrm rot="8881867">
            <a:off x="4647747" y="4085129"/>
            <a:ext cx="2532379" cy="1480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右箭头 31"/>
          <p:cNvSpPr/>
          <p:nvPr/>
        </p:nvSpPr>
        <p:spPr>
          <a:xfrm rot="19712871">
            <a:off x="4681556" y="3740306"/>
            <a:ext cx="2532379" cy="1498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 rot="19672111">
            <a:off x="5106055" y="3503962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r>
              <a:rPr lang="en-US" altLang="zh-CN" dirty="0" smtClean="0"/>
              <a:t>.</a:t>
            </a:r>
            <a:r>
              <a:rPr lang="zh-CN" altLang="en-US" dirty="0" smtClean="0"/>
              <a:t>申请令牌</a:t>
            </a:r>
            <a:endParaRPr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 rot="19652937">
            <a:off x="5447160" y="4135213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5.</a:t>
            </a:r>
            <a:r>
              <a:rPr lang="zh-CN" altLang="en-US" dirty="0" smtClean="0"/>
              <a:t>发放令牌</a:t>
            </a:r>
            <a:endParaRPr lang="zh-CN" altLang="en-US" dirty="0"/>
          </a:p>
        </p:txBody>
      </p:sp>
      <p:sp>
        <p:nvSpPr>
          <p:cNvPr id="36" name="文本框 35"/>
          <p:cNvSpPr txBox="1"/>
          <p:nvPr/>
        </p:nvSpPr>
        <p:spPr>
          <a:xfrm>
            <a:off x="2172894" y="803486"/>
            <a:ext cx="181492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Resource Owner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5199194" y="4913657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6.</a:t>
            </a:r>
            <a:r>
              <a:rPr lang="zh-CN" altLang="en-US" dirty="0" smtClean="0"/>
              <a:t>申请资源</a:t>
            </a:r>
            <a:endParaRPr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5199194" y="5655363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7.</a:t>
            </a:r>
            <a:r>
              <a:rPr lang="zh-CN" altLang="en-US" dirty="0" smtClean="0"/>
              <a:t>开发资源</a:t>
            </a:r>
            <a:endParaRPr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496957" y="217077"/>
            <a:ext cx="129554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OAuth</a:t>
            </a:r>
            <a:r>
              <a:rPr lang="zh-CN" altLang="en-US" dirty="0" smtClean="0"/>
              <a:t>原理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1813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54761" y="824943"/>
            <a:ext cx="10475843" cy="554603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笑脸 4"/>
          <p:cNvSpPr/>
          <p:nvPr/>
        </p:nvSpPr>
        <p:spPr>
          <a:xfrm>
            <a:off x="2390357" y="1500805"/>
            <a:ext cx="2126974" cy="1470991"/>
          </a:xfrm>
          <a:prstGeom prst="smileyFac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accent2">
                    <a:lumMod val="75000"/>
                  </a:schemeClr>
                </a:solidFill>
              </a:rPr>
              <a:t>资源所有者</a:t>
            </a:r>
            <a:endParaRPr lang="en-US" altLang="zh-CN" b="1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7056778" y="1451109"/>
            <a:ext cx="4025347" cy="482047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服务提供商</a:t>
            </a:r>
            <a:endParaRPr lang="en-US" altLang="zh-CN" sz="24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zh-CN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Provider</a:t>
            </a:r>
            <a:endParaRPr lang="zh-CN" alt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709525" y="4432848"/>
            <a:ext cx="3448879" cy="16896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第三方应用</a:t>
            </a:r>
            <a:r>
              <a:rPr lang="en-US" altLang="zh-CN" dirty="0" smtClean="0"/>
              <a:t>Client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7424526" y="2472005"/>
            <a:ext cx="3299791" cy="160303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认证服务器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Authorization Server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7424526" y="4462665"/>
            <a:ext cx="3299791" cy="165983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dirty="0" smtClean="0"/>
              <a:t>资源服务器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Resource Server</a:t>
            </a:r>
            <a:endParaRPr lang="zh-CN" altLang="en-US" dirty="0"/>
          </a:p>
        </p:txBody>
      </p:sp>
      <p:cxnSp>
        <p:nvCxnSpPr>
          <p:cNvPr id="10" name="肘形连接符 9"/>
          <p:cNvCxnSpPr>
            <a:stCxn id="5" idx="2"/>
            <a:endCxn id="7" idx="1"/>
          </p:cNvCxnSpPr>
          <p:nvPr/>
        </p:nvCxnSpPr>
        <p:spPr>
          <a:xfrm rot="10800000" flipV="1">
            <a:off x="1709525" y="2236300"/>
            <a:ext cx="680832" cy="3041373"/>
          </a:xfrm>
          <a:prstGeom prst="bentConnector3">
            <a:avLst>
              <a:gd name="adj1" fmla="val 13357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854761" y="3458813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访问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 rot="20209976">
            <a:off x="3909734" y="3196418"/>
            <a:ext cx="2733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将用户导向认证服务器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 rot="854049">
            <a:off x="5060197" y="1902284"/>
            <a:ext cx="12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3.</a:t>
            </a:r>
            <a:r>
              <a:rPr lang="zh-CN" altLang="en-US" dirty="0" smtClean="0"/>
              <a:t>同意授权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8010934" y="5337309"/>
            <a:ext cx="2196548" cy="5267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用户数据</a:t>
            </a:r>
            <a:endParaRPr lang="zh-CN" altLang="en-US" dirty="0"/>
          </a:p>
        </p:txBody>
      </p:sp>
      <p:sp>
        <p:nvSpPr>
          <p:cNvPr id="17" name="右箭头 16"/>
          <p:cNvSpPr/>
          <p:nvPr/>
        </p:nvSpPr>
        <p:spPr>
          <a:xfrm>
            <a:off x="5158404" y="5506273"/>
            <a:ext cx="2266122" cy="1739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左箭头 17"/>
          <p:cNvSpPr/>
          <p:nvPr/>
        </p:nvSpPr>
        <p:spPr>
          <a:xfrm>
            <a:off x="5158404" y="5814386"/>
            <a:ext cx="2266122" cy="16896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右箭头 18"/>
          <p:cNvSpPr/>
          <p:nvPr/>
        </p:nvSpPr>
        <p:spPr>
          <a:xfrm rot="8881867">
            <a:off x="5005551" y="4621835"/>
            <a:ext cx="2532379" cy="1480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右箭头 19"/>
          <p:cNvSpPr/>
          <p:nvPr/>
        </p:nvSpPr>
        <p:spPr>
          <a:xfrm rot="19712871">
            <a:off x="5039360" y="4277012"/>
            <a:ext cx="2532379" cy="1498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 rot="19672111">
            <a:off x="5463859" y="4040668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r>
              <a:rPr lang="en-US" altLang="zh-CN" dirty="0" smtClean="0"/>
              <a:t>.</a:t>
            </a:r>
            <a:r>
              <a:rPr lang="zh-CN" altLang="en-US" dirty="0" smtClean="0"/>
              <a:t>申请令牌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 rot="19652937">
            <a:off x="5804964" y="4671919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6</a:t>
            </a:r>
            <a:r>
              <a:rPr lang="en-US" altLang="zh-CN" dirty="0" smtClean="0"/>
              <a:t>.</a:t>
            </a:r>
            <a:r>
              <a:rPr lang="zh-CN" altLang="en-US" dirty="0" smtClean="0"/>
              <a:t>发放令牌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2530698" y="1131473"/>
            <a:ext cx="181492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Resource Owner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5556998" y="5241644"/>
            <a:ext cx="1742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7.</a:t>
            </a:r>
            <a:r>
              <a:rPr lang="zh-CN" altLang="en-US" dirty="0" smtClean="0"/>
              <a:t>获取用户信息</a:t>
            </a:r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854761" y="455613"/>
            <a:ext cx="2680542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OAuth</a:t>
            </a:r>
            <a:r>
              <a:rPr lang="zh-CN" altLang="en-US" dirty="0" smtClean="0"/>
              <a:t>原理：</a:t>
            </a:r>
            <a:r>
              <a:rPr lang="zh-CN" altLang="en-US" dirty="0"/>
              <a:t>授权</a:t>
            </a:r>
            <a:r>
              <a:rPr lang="zh-CN" altLang="en-US" dirty="0" smtClean="0"/>
              <a:t>码模式</a:t>
            </a:r>
            <a:endParaRPr lang="zh-CN" altLang="en-US" dirty="0"/>
          </a:p>
        </p:txBody>
      </p:sp>
      <p:sp>
        <p:nvSpPr>
          <p:cNvPr id="29" name="右箭头 28"/>
          <p:cNvSpPr/>
          <p:nvPr/>
        </p:nvSpPr>
        <p:spPr>
          <a:xfrm rot="837907">
            <a:off x="4456206" y="2243343"/>
            <a:ext cx="2958967" cy="1441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右箭头 30"/>
          <p:cNvSpPr/>
          <p:nvPr/>
        </p:nvSpPr>
        <p:spPr>
          <a:xfrm rot="20228711" flipV="1">
            <a:off x="3375376" y="3493752"/>
            <a:ext cx="4184722" cy="1696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右箭头 31"/>
          <p:cNvSpPr/>
          <p:nvPr/>
        </p:nvSpPr>
        <p:spPr>
          <a:xfrm rot="9381257">
            <a:off x="4153743" y="3620542"/>
            <a:ext cx="3415522" cy="1778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 rot="20164864">
            <a:off x="4806351" y="3537920"/>
            <a:ext cx="2730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r>
              <a:rPr lang="en-US" altLang="zh-CN" dirty="0" smtClean="0"/>
              <a:t>.</a:t>
            </a:r>
            <a:r>
              <a:rPr lang="zh-CN" altLang="en-US" dirty="0" smtClean="0"/>
              <a:t>返回</a:t>
            </a:r>
            <a:r>
              <a:rPr lang="en-US" altLang="zh-CN" dirty="0" smtClean="0"/>
              <a:t>client</a:t>
            </a:r>
            <a:r>
              <a:rPr lang="zh-CN" altLang="en-US" dirty="0" smtClean="0"/>
              <a:t>并携带授权码</a:t>
            </a:r>
            <a:endParaRPr lang="zh-CN" altLang="en-US" dirty="0"/>
          </a:p>
        </p:txBody>
      </p:sp>
      <p:sp>
        <p:nvSpPr>
          <p:cNvPr id="35" name="文本框 34"/>
          <p:cNvSpPr txBox="1"/>
          <p:nvPr/>
        </p:nvSpPr>
        <p:spPr>
          <a:xfrm>
            <a:off x="1264488" y="6378991"/>
            <a:ext cx="6304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8.</a:t>
            </a:r>
            <a:r>
              <a:rPr lang="zh-CN" altLang="en-US" dirty="0" smtClean="0"/>
              <a:t>根据用户信息构建</a:t>
            </a:r>
            <a:r>
              <a:rPr lang="en-US" altLang="zh-CN" dirty="0" smtClean="0"/>
              <a:t>Authentication</a:t>
            </a:r>
            <a:r>
              <a:rPr lang="zh-CN" altLang="en-US" dirty="0" smtClean="0"/>
              <a:t>并且放到</a:t>
            </a:r>
            <a:r>
              <a:rPr lang="en-US" altLang="zh-CN" dirty="0" err="1" smtClean="0"/>
              <a:t>SecurityContext</a:t>
            </a:r>
            <a:r>
              <a:rPr lang="zh-CN" altLang="en-US" dirty="0"/>
              <a:t>中</a:t>
            </a:r>
          </a:p>
        </p:txBody>
      </p:sp>
    </p:spTree>
    <p:extLst>
      <p:ext uri="{BB962C8B-B14F-4D97-AF65-F5344CB8AC3E}">
        <p14:creationId xmlns:p14="http://schemas.microsoft.com/office/powerpoint/2010/main" val="2259951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474226" y="765314"/>
            <a:ext cx="3478696" cy="5377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dirty="0" err="1" smtClean="0"/>
              <a:t>ServiceProvider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(AbstractOAuth2ServiceProvider)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7712765" y="2017643"/>
            <a:ext cx="2981739" cy="151074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OAuth2Operations</a:t>
            </a:r>
          </a:p>
          <a:p>
            <a:pPr algn="ctr"/>
            <a:r>
              <a:rPr lang="en-US" altLang="zh-CN" dirty="0" smtClean="0"/>
              <a:t>(OAuth2Template)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7712764" y="4080013"/>
            <a:ext cx="2981739" cy="151074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API</a:t>
            </a:r>
          </a:p>
          <a:p>
            <a:pPr algn="ctr"/>
            <a:r>
              <a:rPr lang="en-US" altLang="zh-CN" dirty="0" smtClean="0"/>
              <a:t>(AbstractOAuth2ApiBinding)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011558" y="3210338"/>
            <a:ext cx="3558209" cy="2932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dirty="0" err="1" smtClean="0"/>
              <a:t>ConnectionFactory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(OAuth2ConnectionFactory)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011558" y="2017643"/>
            <a:ext cx="3558209" cy="944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Connection</a:t>
            </a:r>
          </a:p>
          <a:p>
            <a:pPr algn="ctr"/>
            <a:r>
              <a:rPr lang="en-US" altLang="zh-CN" dirty="0" smtClean="0"/>
              <a:t>(OAuth2Connection)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011558" y="765314"/>
            <a:ext cx="3558209" cy="1053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UsersConnectionRepository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(</a:t>
            </a:r>
            <a:r>
              <a:rPr lang="en-US" altLang="zh-CN" dirty="0" err="1" smtClean="0"/>
              <a:t>JdbcUsersConnectionRepository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3468758" y="4084984"/>
            <a:ext cx="2792896" cy="82494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ServiceProvider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3468758" y="5118653"/>
            <a:ext cx="2792896" cy="82494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ApiAdapter</a:t>
            </a:r>
            <a:endParaRPr lang="zh-CN" altLang="en-US" dirty="0"/>
          </a:p>
        </p:txBody>
      </p:sp>
      <p:sp>
        <p:nvSpPr>
          <p:cNvPr id="13" name="流程图: 磁盘 12"/>
          <p:cNvSpPr/>
          <p:nvPr/>
        </p:nvSpPr>
        <p:spPr>
          <a:xfrm>
            <a:off x="159026" y="765314"/>
            <a:ext cx="1858618" cy="151074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DB</a:t>
            </a:r>
          </a:p>
          <a:p>
            <a:pPr algn="ctr"/>
            <a:r>
              <a:rPr lang="en-US" altLang="zh-CN" dirty="0" err="1" smtClean="0"/>
              <a:t>UserConnection</a:t>
            </a:r>
            <a:endParaRPr lang="zh-CN" altLang="en-US" dirty="0"/>
          </a:p>
        </p:txBody>
      </p:sp>
      <p:sp>
        <p:nvSpPr>
          <p:cNvPr id="14" name="左箭头 13"/>
          <p:cNvSpPr/>
          <p:nvPr/>
        </p:nvSpPr>
        <p:spPr>
          <a:xfrm>
            <a:off x="6500194" y="4778239"/>
            <a:ext cx="1212570" cy="231084"/>
          </a:xfrm>
          <a:prstGeom prst="lef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1841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538</TotalTime>
  <Words>193</Words>
  <Application>Microsoft Office PowerPoint</Application>
  <PresentationFormat>宽屏</PresentationFormat>
  <Paragraphs>81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ALCCC12.江宇</dc:creator>
  <cp:lastModifiedBy>ALCCC12.江宇</cp:lastModifiedBy>
  <cp:revision>31</cp:revision>
  <dcterms:created xsi:type="dcterms:W3CDTF">2017-10-20T08:48:01Z</dcterms:created>
  <dcterms:modified xsi:type="dcterms:W3CDTF">2017-10-26T06:53:09Z</dcterms:modified>
</cp:coreProperties>
</file>