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5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4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3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2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6650-0B1F-465D-8528-786AADC9FDC5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17532" y="431801"/>
            <a:ext cx="2582333" cy="626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SecurityProperties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17531" y="1862663"/>
            <a:ext cx="2582333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BrowserProperties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958674" y="1862662"/>
            <a:ext cx="2573865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ValiateCodeProperties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06631" y="3175001"/>
            <a:ext cx="2595035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ImageCodeProperties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719733" y="3175001"/>
            <a:ext cx="2396067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SmsCodeProperties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66901" y="1862662"/>
            <a:ext cx="2235200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SocialProperties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178800" y="4766733"/>
            <a:ext cx="235373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BaseCodeProperties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88" y="3175001"/>
            <a:ext cx="3867379" cy="3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574" y="844825"/>
            <a:ext cx="12026348" cy="53074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721" y="956733"/>
            <a:ext cx="1786466" cy="50969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浏览器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0951" y="1282145"/>
            <a:ext cx="2743200" cy="155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UserNamePassword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AuthenticationFilter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10950" y="4273825"/>
            <a:ext cx="2743200" cy="1451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RememberMe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AuthenticationFilter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67941" y="1282145"/>
            <a:ext cx="2365513" cy="444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RememberMeService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0289949" y="3127511"/>
            <a:ext cx="1590261" cy="12125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062083" y="4981711"/>
            <a:ext cx="1894694" cy="69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UserDetailService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39852" y="3866322"/>
            <a:ext cx="2034576" cy="79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TokenRepository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1925248" y="1928193"/>
            <a:ext cx="1185702" cy="1292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925248" y="4904955"/>
            <a:ext cx="1185702" cy="154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854150" y="1928193"/>
            <a:ext cx="1013792" cy="1292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854148" y="4939748"/>
            <a:ext cx="1013792" cy="1590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1945126" y="3518451"/>
            <a:ext cx="4843302" cy="1433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9243393" y="3329610"/>
            <a:ext cx="983974" cy="1433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9243393" y="4015409"/>
            <a:ext cx="983974" cy="149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9243392" y="5227984"/>
            <a:ext cx="805069" cy="1765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25248" y="146867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认证请求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828402" y="152830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认证成功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81004" y="315732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写入浏览器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305975" y="2695662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Token</a:t>
            </a:r>
          </a:p>
          <a:p>
            <a:r>
              <a:rPr lang="zh-CN" altLang="en-US" dirty="0" smtClean="0"/>
              <a:t>写入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296035" y="427754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查找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970545" y="4570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服务请求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0393" y="4451682"/>
            <a:ext cx="157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读取</a:t>
            </a:r>
            <a:r>
              <a:rPr lang="en-US" altLang="zh-CN" sz="1400" dirty="0" smtClean="0"/>
              <a:t>Cookie</a:t>
            </a:r>
          </a:p>
          <a:p>
            <a:r>
              <a:rPr lang="zh-CN" altLang="en-US" sz="1400" dirty="0" smtClean="0"/>
              <a:t>中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9574" y="419539"/>
            <a:ext cx="21323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RememberMe</a:t>
            </a:r>
            <a:r>
              <a:rPr lang="zh-CN" altLang="en-US" b="1" dirty="0" smtClean="0"/>
              <a:t>原理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202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ALCCC12.江宇</dc:creator>
  <cp:lastModifiedBy>ALCCC12.江宇</cp:lastModifiedBy>
  <cp:revision>11</cp:revision>
  <dcterms:created xsi:type="dcterms:W3CDTF">2017-10-20T08:48:01Z</dcterms:created>
  <dcterms:modified xsi:type="dcterms:W3CDTF">2017-10-24T10:12:29Z</dcterms:modified>
</cp:coreProperties>
</file>