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64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95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14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0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3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8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50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33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20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6650-0B1F-465D-8528-786AADC9FDC5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22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76650-0B1F-465D-8528-786AADC9FDC5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DBF8B-3E76-4767-A6EA-CA5B09568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4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817532" y="431801"/>
            <a:ext cx="2582333" cy="626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SecurityProperties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817531" y="1862663"/>
            <a:ext cx="2582333" cy="668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BrowserProperties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958674" y="1862662"/>
            <a:ext cx="2573865" cy="668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ValiateCodeProperties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506631" y="3175001"/>
            <a:ext cx="2595035" cy="643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ImageCodeProperties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9719733" y="3175001"/>
            <a:ext cx="2396067" cy="643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SmsCodeProperties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866901" y="1862662"/>
            <a:ext cx="2235200" cy="668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SocialProperties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8178800" y="4766733"/>
            <a:ext cx="235373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BaseCodeProperties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888" y="3175001"/>
            <a:ext cx="3867379" cy="361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1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ALCCC12.江宇</dc:creator>
  <cp:lastModifiedBy>ALCCC12.江宇</cp:lastModifiedBy>
  <cp:revision>3</cp:revision>
  <dcterms:created xsi:type="dcterms:W3CDTF">2017-10-20T08:48:01Z</dcterms:created>
  <dcterms:modified xsi:type="dcterms:W3CDTF">2017-10-20T09:01:09Z</dcterms:modified>
</cp:coreProperties>
</file>