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2" r:id="rId3"/>
    <p:sldId id="281" r:id="rId4"/>
    <p:sldId id="270" r:id="rId5"/>
    <p:sldId id="280" r:id="rId6"/>
    <p:sldId id="283" r:id="rId7"/>
    <p:sldId id="282" r:id="rId8"/>
    <p:sldId id="27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7FA46-C0FA-5A4B-A44F-F54576B1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67AFE3-CE19-0344-A37E-354B01382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FAF14-2643-B04A-88A9-A0000CCC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BEB34-2EFE-B948-8E8B-23C4EC04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FAF36-4EE9-8A4D-9ACE-E9EB89B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511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7D134-F890-CF4A-BE18-848BD49D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50DD03-12BD-8841-AA74-7C580ABFA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62C4A3-DD9A-BA49-952D-FE21F4A2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FF299-056B-6D43-8AC4-3C6215FF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3368EA-666A-6448-9B41-20C6628A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9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6F07A9-E2A2-5D40-A4BA-AC97FC18B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CDE769-AEBF-3241-BBAC-4ABC95053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E7B3D-CF17-5E47-9002-857333DE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4ED88C-956F-5D47-89E3-D6043B78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FA88DD-B42A-6446-BD7C-2C3D455F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6835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AED87-8F92-4343-B03D-326524A8E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5262A-BD32-994C-B8FA-39A6308C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0F3203-8A83-0247-918A-DC3DC568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541780-511C-9141-AC13-6CE77F83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F3532-5B44-5C42-A359-BF5F472F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5947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45A1E-B895-654B-A4DD-B6E3D124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5B76D-87B8-D641-B1FA-5C0D31CA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43848-BE6D-B548-95FD-D6789B3B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1EB3C4-3CD6-3543-A080-A0344622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921D4-1E98-5149-A81A-817D76D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67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DFCDE-8207-E547-8B81-6E363B7C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31D729-A355-C043-AAEF-A5E7DA64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50FFE-EE48-B742-8E82-9A5A9E21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46E72B-03BD-C447-8BE6-1E36D134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78FAA-A919-B146-8B6F-B9CB9F5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3916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DD577-967F-284F-ABDA-8B0929AB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FD67C-AB6B-A146-826B-6A4B6E9C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F8215B-5403-BE40-A1C0-1A62A15A9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6B7646-F79D-6E46-BB3F-606F9F9E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87D940-D4E9-3B42-A5ED-A9638658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94E7D-D62D-7C4D-9777-8D0CF889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23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A7108-C326-E64F-A2EB-DD7D82AD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3F13E8-6E03-FF42-A6C1-20CCD50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4F9A8F-A01D-2541-80C1-32A966C9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DF96E7-3C92-AA45-8A78-1C2B08A0A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21340F-60D7-E44A-99A6-8BB1C6AAE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E5547C-C47F-C946-9CF1-5CAA46DE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4B36A0-6B06-444E-85B0-B9616CDB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617861-03B1-3847-95C2-4487AD0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723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B37F41-149D-C94F-ABE6-E0CA5EF6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FD15F4-A5F7-A243-BE11-7CFD5961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C5DFC6-E4F0-8841-A8F2-7C62FA6D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10C8D0-F31A-DE44-88AF-3A170402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831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61C2526-D196-B345-81D1-9C8533FC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A90B4D-E2C3-E446-BD24-3C41671D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5E3C78-CA50-554D-82C8-E14E3FE3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5" name="圖片 4" descr="一張含有 玩具, 畫畫 的圖片&#10;&#10;自動產生的描述">
            <a:extLst>
              <a:ext uri="{FF2B5EF4-FFF2-40B4-BE49-F238E27FC236}">
                <a16:creationId xmlns:a16="http://schemas.microsoft.com/office/drawing/2014/main" id="{9A73B175-7A01-4DC1-BB58-AF344C760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233721" flipH="1">
            <a:off x="9010252" y="2956090"/>
            <a:ext cx="1987756" cy="19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91278-B57C-8448-BF02-2C41F81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DA2BC-553B-9C45-A7C8-1D91ED78E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A50C3D-B5A2-7042-BCC0-C68C4C178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4D8BD-3267-E049-B5B1-59CB726D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F89820-EAD0-184B-A85C-79BCDBEA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B691A6-ADDE-0B42-84AA-2FA211EC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22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1B68F-34BC-334B-9ABE-90CA3A8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1DFABF-3AED-B240-BBA7-F9A145A4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BE37E-D8BE-6740-802E-D550EFA1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D31A1-8DF9-464F-A37D-C08ECD55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79F43-2938-5A4B-A484-78A2171D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52200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840C1-ED6D-3646-B085-03E1D827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7FD3EA-2D41-C241-9900-4F05D269F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4A25CE-5071-7940-BFA7-BAA444442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5E88A5-6BA9-7F4C-BF72-2395B1DB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6C0A8E-AFF6-514E-92A9-A2D851E1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E0263E-E4D1-A247-8E5D-2058E9A0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297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91136-F1FC-154B-BA45-37DC483B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B4ADD0-BEEA-9240-8D1A-1F380512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E0DE9A-3BE6-5A42-B2E3-0F7A1A79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ED70BC-9F32-EE4D-9670-F056852A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BF0625-5EF2-0A4A-B551-40AB42D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5469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22AB7B-BE9E-CF43-8AF8-DE6CE773B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90F95-40D5-884D-92F2-969C64614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EA52E7-5F7C-0A45-8702-91B7C5DF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6C676-3BE2-F54A-B6A7-E29F4ABF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67C6C-E6F9-D54B-8AB8-26BC9E80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80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D7A83-E452-6C49-B19D-D2CFE42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6E40A0-2444-FF45-B6A4-8B427A507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36D6E-B5C8-FE43-A709-FBDAF401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A9585C-564F-AD41-8E88-CC43511E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13BEE1-2D4C-6041-A007-660BD52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10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5BE60-B3DD-5C48-93BE-14C5CEB0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44D55-51E7-4542-BB51-BA1CBB313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AA9964-72CF-8044-9DB2-E775B365E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51BAA-1579-914E-A43A-C14F59D6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9F836C-5E91-1A4B-95FA-3097EFE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684C2F-5D65-534E-BA2B-609711B3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89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10E34-1628-CE48-BC04-F7D8E5CD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47212-BB06-6740-84BD-0C604782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67E9AC-EEAC-4F4A-89BD-CD062235E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AAB91C-9E3A-454E-ADDD-5E3AD8BDD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DFAC77-26EF-2744-ADF1-52A9544A5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F219E7-A78E-B94E-8A0E-CEBE7725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2A4472-F9BF-6249-936C-5B18AE5E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D587B6-4BFE-4140-853B-D088E8E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56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79CFA-FEA5-1241-ACFF-184F04DE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C3F155-D95F-354E-B576-9611388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676CF3-E5E7-0944-92E1-E9E9BE27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71E8AC-E6FB-F94E-BFEC-B4907755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892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2EB256-14FF-8F4B-A03A-1D8A6252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3A505E-A672-7F4D-9AFF-87737725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3926E9-AA17-1345-B120-7D31E901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10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CB0DE-7942-DB4A-849C-69295726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6A6DC-CD39-764D-B41D-FC1771A7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6DC198-EF03-B245-A53C-EC2B0F3A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42DDD-2555-454E-883F-E61AD01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43247A-69D3-2E42-92AB-DEDAD6B5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CA596E-CF4F-1D4F-B244-3B767F62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243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9C07-5D67-1744-8630-D5BECB76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66F312-5B9A-7A43-93CA-9D78EF895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DAE55F-7135-2649-A76B-A0F2D3B1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EFBCD2-57B4-4D4C-A9E0-D5133902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56128-26D4-754C-8864-7E831F42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334DAE-5A53-4448-808B-9C9AAD2D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4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3F27E97-DBA9-B644-949E-FB60779B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7077F2-3519-8640-AEC2-3142104B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73199-53C2-DB4E-9A49-1DD544029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D7C9-7BE7-C945-9F29-F77555B4945F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5536C0-9131-264E-AF60-C407AD66E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674E-EB1E-7448-99EF-ACE145690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CEE5-4B94-A54E-BED2-C95B64DABDE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D1630A-3CF7-6D41-A822-8E022EE76E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19"/>
            <a:ext cx="12192000" cy="68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0B9A30-E556-C44C-85A9-4A54119A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9417BC-944F-4A46-9F03-CA6509793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43412-82C9-C94B-8F90-122962D52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D956-2526-844F-976D-7C8E09171338}" type="datetimeFigureOut">
              <a:rPr kumimoji="1" lang="zh-TW" altLang="en-US" smtClean="0"/>
              <a:t>2020/10/14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2E288E-4996-D74C-92D0-F6A8532ED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F810B-21F6-5842-882C-5C53F364C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09C3-CCCE-D644-B118-810032F27C26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7" name="圖片 6" descr="一張含有 電腦 的圖片&#10;&#10;自動產生的描述">
            <a:extLst>
              <a:ext uri="{FF2B5EF4-FFF2-40B4-BE49-F238E27FC236}">
                <a16:creationId xmlns:a16="http://schemas.microsoft.com/office/drawing/2014/main" id="{DD2A4554-C8F6-7B41-8B53-5725CC3B8B3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B54E95-3E57-8841-AD70-EBF90AA998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26506"/>
          <a:stretch/>
        </p:blipFill>
        <p:spPr>
          <a:xfrm>
            <a:off x="0" y="6003462"/>
            <a:ext cx="12192000" cy="73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YusIh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5E34BD-6AA2-734B-B005-9184D691C218}"/>
              </a:ext>
            </a:extLst>
          </p:cNvPr>
          <p:cNvSpPr/>
          <p:nvPr/>
        </p:nvSpPr>
        <p:spPr>
          <a:xfrm>
            <a:off x="0" y="5744315"/>
            <a:ext cx="9157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  <a:sym typeface="Mina" charset="0"/>
              </a:rPr>
              <a:t>K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nowledge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and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  <a:sym typeface="Mina" charset="0"/>
              </a:rPr>
              <a:t>I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nformation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  <a:sym typeface="Mina" charset="0"/>
              </a:rPr>
              <a:t>D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iscovery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 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Lab</a:t>
            </a: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 panose="02000503000000020004" pitchFamily="2" charset="0"/>
                <a:ea typeface="STLiti" panose="02010800040101010101" pitchFamily="2" charset="-122"/>
                <a:cs typeface="Helvetica Neue" panose="02000503000000020004" pitchFamily="2" charset="0"/>
              </a:rPr>
              <a:t>National Cheng Kung University, Taiwan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 panose="02000503000000020004" pitchFamily="2" charset="0"/>
              <a:ea typeface="STLiti" panose="02010800040101010101" pitchFamily="2" charset="-122"/>
              <a:cs typeface="Helvetica Neue" panose="02000503000000020004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CEC758-833A-7F43-B419-F678BB06E38C}"/>
              </a:ext>
            </a:extLst>
          </p:cNvPr>
          <p:cNvSpPr txBox="1"/>
          <p:nvPr/>
        </p:nvSpPr>
        <p:spPr>
          <a:xfrm>
            <a:off x="1274337" y="2041049"/>
            <a:ext cx="991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lvetica Neue Medium" panose="02000503000000020004" pitchFamily="2" charset="0"/>
              </a:rPr>
              <a:t>變色龍遊戲規則</a:t>
            </a:r>
            <a:endParaRPr kumimoji="1" lang="en-US" altLang="zh-CN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lvetica Neue Medium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3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變色龍(Coloretto) @ 童教桌遊研究院(憶童趣教遊) :: 痞客邦::">
            <a:extLst>
              <a:ext uri="{FF2B5EF4-FFF2-40B4-BE49-F238E27FC236}">
                <a16:creationId xmlns:a16="http://schemas.microsoft.com/office/drawing/2014/main" id="{E2A3B5A6-E77C-4F9C-B370-A7167A3A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52" y="458301"/>
            <a:ext cx="4622408" cy="59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C6F16E-7A0E-45CC-9AA7-52575DD9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880" y="365125"/>
            <a:ext cx="9900920" cy="1325563"/>
          </a:xfrm>
        </p:spPr>
        <p:txBody>
          <a:bodyPr/>
          <a:lstStyle/>
          <a:p>
            <a:r>
              <a:rPr lang="zh-TW" altLang="en-US" dirty="0"/>
              <a:t>遊戲圖示</a:t>
            </a:r>
          </a:p>
        </p:txBody>
      </p:sp>
    </p:spTree>
    <p:extLst>
      <p:ext uri="{BB962C8B-B14F-4D97-AF65-F5344CB8AC3E}">
        <p14:creationId xmlns:p14="http://schemas.microsoft.com/office/powerpoint/2010/main" val="17066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86AF4E-08DA-7744-ABD2-E267CFBA3409}"/>
              </a:ext>
            </a:extLst>
          </p:cNvPr>
          <p:cNvSpPr txBox="1"/>
          <p:nvPr/>
        </p:nvSpPr>
        <p:spPr>
          <a:xfrm>
            <a:off x="8987272" y="6516861"/>
            <a:ext cx="327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iti SC Medium" pitchFamily="2" charset="-128"/>
                <a:ea typeface="Heiti SC Medium" pitchFamily="2" charset="-128"/>
                <a:cs typeface="+mn-cs"/>
              </a:rPr>
              <a:t>01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iti SC Medium" pitchFamily="2" charset="-128"/>
              <a:ea typeface="Heiti SC Medium" pitchFamily="2" charset="-128"/>
              <a:cs typeface="+mn-cs"/>
            </a:endParaRPr>
          </a:p>
        </p:txBody>
      </p:sp>
      <p:sp>
        <p:nvSpPr>
          <p:cNvPr id="13" name="標題 12">
            <a:extLst>
              <a:ext uri="{FF2B5EF4-FFF2-40B4-BE49-F238E27FC236}">
                <a16:creationId xmlns:a16="http://schemas.microsoft.com/office/drawing/2014/main" id="{2D220C4D-8717-4182-8084-AB41BDC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592" y="365125"/>
            <a:ext cx="9800208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遊戲設置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1036EE7B-227E-4855-BDDD-018F4ABE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592" y="1825625"/>
            <a:ext cx="9800208" cy="4351338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將遊戲結束卡放在牌庫倒數第十五張上方。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亦即倒數第十六張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/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隨機發給每個玩家一張變色龍卡，玩家彼此的變色龍不能重複，也不能是彩色變色龍。</a:t>
            </a:r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一開始每位探險家擁有一隻作為樣本的變色龍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1778B13-7E63-418C-AF0E-FD7BB4C8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39" y="4287520"/>
            <a:ext cx="1169896" cy="181641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C10510-A266-44F8-BBB0-B87FC090089C}"/>
              </a:ext>
            </a:extLst>
          </p:cNvPr>
          <p:cNvSpPr txBox="1"/>
          <p:nvPr/>
        </p:nvSpPr>
        <p:spPr>
          <a:xfrm>
            <a:off x="1337073" y="39679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遊戲結束卡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5A670B-B1CF-4BBC-B91B-3A97FFE1AA9E}"/>
              </a:ext>
            </a:extLst>
          </p:cNvPr>
          <p:cNvSpPr/>
          <p:nvPr/>
        </p:nvSpPr>
        <p:spPr>
          <a:xfrm>
            <a:off x="3718838" y="4505563"/>
            <a:ext cx="291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>
                <a:hlinkClick r:id="rId3"/>
              </a:rPr>
              <a:t>http://goo.gl/YusIhT</a:t>
            </a:r>
            <a:endParaRPr lang="en-US" altLang="zh-TW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D5DD50-511E-41D4-A3C0-AA18DA7EDCCE}"/>
              </a:ext>
            </a:extLst>
          </p:cNvPr>
          <p:cNvSpPr txBox="1"/>
          <p:nvPr/>
        </p:nvSpPr>
        <p:spPr>
          <a:xfrm>
            <a:off x="4622800" y="4001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規則連結</a:t>
            </a:r>
          </a:p>
        </p:txBody>
      </p:sp>
    </p:spTree>
    <p:extLst>
      <p:ext uri="{BB962C8B-B14F-4D97-AF65-F5344CB8AC3E}">
        <p14:creationId xmlns:p14="http://schemas.microsoft.com/office/powerpoint/2010/main" val="275368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C33B2-F51E-4B4F-95FC-64998C9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26" y="365125"/>
            <a:ext cx="9853474" cy="1325563"/>
          </a:xfrm>
        </p:spPr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3864BB-E72B-400C-AC3D-8491F90F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4" y="1825625"/>
            <a:ext cx="9853475" cy="4351338"/>
          </a:xfrm>
        </p:spPr>
        <p:txBody>
          <a:bodyPr/>
          <a:lstStyle/>
          <a:p>
            <a:r>
              <a:rPr lang="zh-TW" altLang="en-US" dirty="0"/>
              <a:t>從起始玩家開始，輪到每個人的回合都可以選擇下列二個行動之一</a:t>
            </a:r>
            <a:r>
              <a:rPr lang="en-US" altLang="zh-TW" dirty="0"/>
              <a:t>:</a:t>
            </a:r>
            <a:endParaRPr lang="zh-TW" altLang="en-US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從牌庫抽一張卡，並將此卡放在任一張行列卡後面。</a:t>
            </a:r>
            <a:endParaRPr lang="en-US" altLang="zh-TW" dirty="0"/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收走其中一列，也就是拿走一張行列卡及後面所有牌。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注意：一個行列最多只能放三張牌；另外要收走一個行列時那一行列至少要有一張牌。</a:t>
            </a:r>
          </a:p>
        </p:txBody>
      </p:sp>
    </p:spTree>
    <p:extLst>
      <p:ext uri="{BB962C8B-B14F-4D97-AF65-F5344CB8AC3E}">
        <p14:creationId xmlns:p14="http://schemas.microsoft.com/office/powerpoint/2010/main" val="8049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BD7A9-E92A-4EAA-BDB5-6FC239F8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20" y="365125"/>
            <a:ext cx="9911080" cy="1325563"/>
          </a:xfrm>
        </p:spPr>
        <p:txBody>
          <a:bodyPr/>
          <a:lstStyle/>
          <a:p>
            <a:r>
              <a:rPr lang="zh-TW" altLang="en-US" dirty="0"/>
              <a:t>遊戲示意圖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DDCD7A-57EB-4422-BBD7-4EE55FFE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040" y="1493520"/>
            <a:ext cx="8036278" cy="4520407"/>
          </a:xfrm>
        </p:spPr>
      </p:pic>
    </p:spTree>
    <p:extLst>
      <p:ext uri="{BB962C8B-B14F-4D97-AF65-F5344CB8AC3E}">
        <p14:creationId xmlns:p14="http://schemas.microsoft.com/office/powerpoint/2010/main" val="79107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76533-3DA6-4E95-9032-F2F86837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0" y="365125"/>
            <a:ext cx="10002520" cy="1325563"/>
          </a:xfrm>
        </p:spPr>
        <p:txBody>
          <a:bodyPr/>
          <a:lstStyle/>
          <a:p>
            <a:r>
              <a:rPr lang="zh-TW" altLang="en-US" dirty="0"/>
              <a:t>遊戲規則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A86C9-A41C-41FD-AC4B-B3367F33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825625"/>
            <a:ext cx="10165080" cy="4351338"/>
          </a:xfrm>
        </p:spPr>
        <p:txBody>
          <a:bodyPr/>
          <a:lstStyle/>
          <a:p>
            <a:r>
              <a:rPr lang="zh-TW" altLang="en-US" dirty="0"/>
              <a:t>當玩家選擇行動</a:t>
            </a:r>
            <a:r>
              <a:rPr lang="en-US" altLang="zh-TW" dirty="0"/>
              <a:t>2</a:t>
            </a:r>
            <a:r>
              <a:rPr lang="zh-TW" altLang="en-US" dirty="0"/>
              <a:t>時，將變色龍按顏色整理讓其他玩家可以看到，並停止這一輪的行動。</a:t>
            </a:r>
            <a:endParaRPr lang="en-US" altLang="zh-TW" dirty="0"/>
          </a:p>
          <a:p>
            <a:r>
              <a:rPr lang="zh-TW" altLang="en-US" dirty="0"/>
              <a:t>等到所有人都收走一排行列卡後，這一輪結束，</a:t>
            </a:r>
            <a:br>
              <a:rPr lang="zh-TW" altLang="en-US" dirty="0"/>
            </a:br>
            <a:r>
              <a:rPr lang="zh-TW" altLang="en-US" dirty="0"/>
              <a:t>並從最後一個收走行列卡的玩家開始新的一輪。</a:t>
            </a:r>
          </a:p>
        </p:txBody>
      </p:sp>
    </p:spTree>
    <p:extLst>
      <p:ext uri="{BB962C8B-B14F-4D97-AF65-F5344CB8AC3E}">
        <p14:creationId xmlns:p14="http://schemas.microsoft.com/office/powerpoint/2010/main" val="176435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DD247-57BC-4752-85E9-36778572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0" y="365125"/>
            <a:ext cx="9819640" cy="1325563"/>
          </a:xfrm>
        </p:spPr>
        <p:txBody>
          <a:bodyPr/>
          <a:lstStyle/>
          <a:p>
            <a:r>
              <a:rPr lang="zh-TW" altLang="en-US" dirty="0"/>
              <a:t>遊戲結束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B6C60-417B-48F0-AF82-FC26D500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0" y="1541145"/>
            <a:ext cx="9900920" cy="4351338"/>
          </a:xfrm>
        </p:spPr>
        <p:txBody>
          <a:bodyPr/>
          <a:lstStyle/>
          <a:p>
            <a:r>
              <a:rPr lang="zh-TW" altLang="en-US" dirty="0"/>
              <a:t>當有玩家翻出遊戲結束卡時，將此卡放置於一旁，並重新從牌庫抽一張卡。遊戲將在這一輪結束後跟著結束。</a:t>
            </a:r>
            <a:endParaRPr lang="en-US" altLang="zh-TW" dirty="0"/>
          </a:p>
          <a:p>
            <a:r>
              <a:rPr lang="zh-TW" altLang="en-US" dirty="0"/>
              <a:t>將所有顏色的變色龍計分統計完畢後，前三高分的變色龍為正分，其餘為負分。</a:t>
            </a:r>
            <a:endParaRPr lang="en-US" altLang="zh-TW" dirty="0"/>
          </a:p>
          <a:p>
            <a:r>
              <a:rPr lang="zh-TW" altLang="en-US" dirty="0"/>
              <a:t>彩色變色龍可以選擇任意顏色</a:t>
            </a:r>
            <a:endParaRPr lang="en-US" altLang="zh-TW" dirty="0"/>
          </a:p>
          <a:p>
            <a:r>
              <a:rPr lang="zh-TW" altLang="en-US" dirty="0"/>
              <a:t>最後再算兩分的</a:t>
            </a:r>
            <a:r>
              <a:rPr lang="en-US" altLang="zh-TW" dirty="0"/>
              <a:t>+2</a:t>
            </a:r>
            <a:r>
              <a:rPr lang="zh-TW" altLang="en-US" dirty="0"/>
              <a:t>牌</a:t>
            </a:r>
            <a:endParaRPr lang="en-US" altLang="zh-TW" dirty="0"/>
          </a:p>
          <a:p>
            <a:r>
              <a:rPr lang="zh-TW" altLang="en-US" dirty="0"/>
              <a:t>分數最高的玩家獲勝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0" name="Picture 2" descr="http://e.blog.xuite.net/e/4/6/9/13456639/blog_163554/txt/18823915/3.jpg">
            <a:extLst>
              <a:ext uri="{FF2B5EF4-FFF2-40B4-BE49-F238E27FC236}">
                <a16:creationId xmlns:a16="http://schemas.microsoft.com/office/drawing/2014/main" id="{3E4D3EBF-4218-4F16-9F99-EA80EA89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8" y="2932858"/>
            <a:ext cx="2529832" cy="306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09699"/>
      </p:ext>
    </p:extLst>
  </p:cSld>
  <p:clrMapOvr>
    <a:masterClrMapping/>
  </p:clrMapOvr>
</p:sld>
</file>

<file path=ppt/theme/theme1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322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Heiti SC Medium</vt:lpstr>
      <vt:lpstr>Helvetica Neue</vt:lpstr>
      <vt:lpstr>Helvetica Neue Medium</vt:lpstr>
      <vt:lpstr>Mina</vt:lpstr>
      <vt:lpstr>STLiti</vt:lpstr>
      <vt:lpstr>微軟正黑體</vt:lpstr>
      <vt:lpstr>新細明體</vt:lpstr>
      <vt:lpstr>Arial</vt:lpstr>
      <vt:lpstr>Calibri</vt:lpstr>
      <vt:lpstr>Calibri Light</vt:lpstr>
      <vt:lpstr>7_自訂設計</vt:lpstr>
      <vt:lpstr>8_自訂設計</vt:lpstr>
      <vt:lpstr>PowerPoint 簡報</vt:lpstr>
      <vt:lpstr>遊戲圖示</vt:lpstr>
      <vt:lpstr>遊戲設置</vt:lpstr>
      <vt:lpstr>遊戲規則</vt:lpstr>
      <vt:lpstr>遊戲示意圖</vt:lpstr>
      <vt:lpstr>遊戲規則</vt:lpstr>
      <vt:lpstr>遊戲結束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晏寧 萬</dc:creator>
  <cp:lastModifiedBy>Lester</cp:lastModifiedBy>
  <cp:revision>12</cp:revision>
  <dcterms:created xsi:type="dcterms:W3CDTF">2020-10-06T14:10:20Z</dcterms:created>
  <dcterms:modified xsi:type="dcterms:W3CDTF">2020-10-14T12:45:51Z</dcterms:modified>
</cp:coreProperties>
</file>