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890E-136B-0E15-7E06-BCBAE10B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C0887C-4051-97F5-745F-7C82953F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DE0BE-4B42-BCCC-E7E6-AFF43C12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33058-C6B4-AB10-7A2A-8002DAFA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50F6-086B-6B0C-8149-0BB33374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2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197F9-58FA-477B-45D2-0189FCB8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F583ED-7C16-C4D9-4D6B-766D4C05F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FCF4E2-FA44-8F58-A955-FADF56D7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FC02-A661-32E1-BDA0-2F4B52B2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84967-1D8B-FF4E-469C-223DF5C6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12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ACCAC3-8C64-30E4-79A6-ECDDF121B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C0927-3A3A-A9D7-8BFF-E5B8491F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F6EF0-077B-576E-5F22-18DAF4C3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FAA59-5FFE-8873-9732-5A21E2EE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10DA7-3D1D-220B-F9BA-35F342BE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05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582E-FFA7-5F52-6102-ED13D258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5FAEA-CA91-DA03-8C47-8F07E458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04854-E7C4-B555-CC06-7B1CA33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FDA86-61D1-8B6F-7DFF-BCD6A27E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B2C6B-719D-B3AB-BB66-D5702311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16C05-180D-AED1-04DB-B602AC6E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A944-1E4B-8764-5477-1DE5FBD9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D9BA95-A3EE-C174-CD5B-00638A1E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4EE09-6187-FCCC-4500-36B67779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44934-DFDF-EDCE-3DE7-1DC798C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38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FA055-F127-6B19-A227-B59C27C5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6DC9E-2393-DBCF-0B9F-92790624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20D62A-A420-9452-EF42-F776C3C2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2091D-B4C1-7164-D88B-5A04119C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C2190-BFDD-C562-93C0-1147BB86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945A61-BEB1-68EF-BD4C-FAA2EAE5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4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FE3C2-91BE-0055-0058-577AA973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1C218-BBF3-1223-3A0E-73F525B5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57757D-C5DF-B175-5A1F-5A607939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83ABE-3CC6-CA9C-DED6-CCDEC9D7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69239B-4898-B43C-8FAA-A12F88D51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8A790C-DC18-39D9-462F-4F33A625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2D99FE-F8D0-14E2-7675-572FD8D6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F6902D-9EF7-46A9-2AD8-686665A4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3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9C8E8-50B7-A969-B675-7AB4E875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A9491B-ABAC-868E-768E-CE2445A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0C7B96-1606-33E6-C2B0-583D602E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EF181-8CFB-49DE-A5AE-AD0CD7EF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6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2F6993-3017-E2E8-F0B1-05D8427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23CE52-FEE0-D6AE-22A7-2DA7B1C9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3C06A-48E6-ECA1-A7A5-FEBC6FC1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04A47-FEA0-8098-EE15-43624115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335B5-6059-0B15-B016-450A6E4E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7E26D5-4FB2-D1BD-BCCE-D6694A44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414A61-3124-5E6C-6A58-A0DA5F2B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CD304B-A18D-228A-0CFE-DA832CA1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0BC9BF-7D3A-F7FB-7BC6-1A7ABFFF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59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B2090-444B-DF2E-BAF1-1A9C1D6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DD78CA-0DD5-80FE-EB04-283BC3AB3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64BC04-2AAE-E1C6-E2DE-24AE02905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19B2F-E6C8-EDE9-E4D9-3B13AC02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BA467C-BC2A-AD5D-18E2-C6E1A32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AFC41-EBC2-CB73-4813-9EB56749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54AA06-DEF5-53AA-E726-9CFB3CD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215EB9-2623-456F-6BA6-2E029AA2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E5F52-C006-0DDA-495B-41F78F6B8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9E4D-243B-454E-A9CE-033A3F70BC80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FB862-F43E-7C74-87C2-33865E33F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A1DF8-C3A1-4340-2565-1309DFF64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8A0D-7301-4E64-8876-85A8B531E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DD125-4132-DF51-8CB4-90F7FE39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E8338F-3854-8D74-0D6A-1469702B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3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0A6C5-72D8-E7DA-8904-94D0846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latin typeface="Trebuchet MS" panose="020B0603020202020204" pitchFamily="34" charset="0"/>
              </a:rPr>
              <a:t>Gliederung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AE290-3F3F-A973-C346-EDEA9E6F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Personas von Nutzer*innen </a:t>
            </a:r>
            <a:r>
              <a:rPr lang="de-DE">
                <a:latin typeface="Trebuchet MS" panose="020B0603020202020204" pitchFamily="34" charset="0"/>
              </a:rPr>
              <a:t>und Administrator*innen</a:t>
            </a:r>
            <a:endParaRPr lang="de-DE" dirty="0">
              <a:latin typeface="Trebuchet MS" panose="020B0603020202020204" pitchFamily="34" charset="0"/>
            </a:endParaRPr>
          </a:p>
          <a:p>
            <a:r>
              <a:rPr lang="de-DE" dirty="0">
                <a:latin typeface="Trebuchet MS" panose="020B0603020202020204" pitchFamily="34" charset="0"/>
              </a:rPr>
              <a:t>Usability Ziele festlegen auf Basis von User Stories</a:t>
            </a:r>
          </a:p>
          <a:p>
            <a:r>
              <a:rPr lang="de-DE" dirty="0">
                <a:latin typeface="Trebuchet MS" panose="020B0603020202020204" pitchFamily="34" charset="0"/>
              </a:rPr>
              <a:t>….</a:t>
            </a:r>
          </a:p>
          <a:p>
            <a:r>
              <a:rPr lang="de-DE" dirty="0">
                <a:latin typeface="Trebuchet MS" panose="020B0603020202020204" pitchFamily="34" charset="0"/>
              </a:rPr>
              <a:t>Evaluation mit Bezug auf Usability Ziele</a:t>
            </a:r>
          </a:p>
        </p:txBody>
      </p:sp>
    </p:spTree>
    <p:extLst>
      <p:ext uri="{BB962C8B-B14F-4D97-AF65-F5344CB8AC3E}">
        <p14:creationId xmlns:p14="http://schemas.microsoft.com/office/powerpoint/2010/main" val="40290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1E27-8427-F6DC-CA57-4339DBB7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2914650" cy="611187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rebuchet MS" panose="020B0603020202020204" pitchFamily="34" charset="0"/>
              </a:rPr>
              <a:t>Persona</a:t>
            </a:r>
            <a:br>
              <a:rPr lang="de-DE" sz="4000" dirty="0">
                <a:latin typeface="Trebuchet MS" panose="020B0603020202020204" pitchFamily="34" charset="0"/>
              </a:rPr>
            </a:br>
            <a:r>
              <a:rPr lang="de-DE" sz="4000" dirty="0">
                <a:latin typeface="Trebuchet MS" panose="020B0603020202020204" pitchFamily="34" charset="0"/>
              </a:rPr>
              <a:t>der</a:t>
            </a:r>
            <a:br>
              <a:rPr lang="de-DE" sz="4000" dirty="0">
                <a:latin typeface="Trebuchet MS" panose="020B0603020202020204" pitchFamily="34" charset="0"/>
              </a:rPr>
            </a:br>
            <a:r>
              <a:rPr lang="de-DE" sz="4000" dirty="0">
                <a:latin typeface="Trebuchet MS" panose="020B0603020202020204" pitchFamily="34" charset="0"/>
              </a:rPr>
              <a:t>Benutzer*in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822E28-3C30-FC79-902E-B1BFC9467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-710877"/>
            <a:ext cx="8972550" cy="9352987"/>
          </a:xfrm>
        </p:spPr>
      </p:pic>
    </p:spTree>
    <p:extLst>
      <p:ext uri="{BB962C8B-B14F-4D97-AF65-F5344CB8AC3E}">
        <p14:creationId xmlns:p14="http://schemas.microsoft.com/office/powerpoint/2010/main" val="340868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1E27-8427-F6DC-CA57-4339DBB7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2914650" cy="6111875"/>
          </a:xfrm>
        </p:spPr>
        <p:txBody>
          <a:bodyPr>
            <a:normAutofit/>
          </a:bodyPr>
          <a:lstStyle/>
          <a:p>
            <a:r>
              <a:rPr lang="de-DE" sz="3000" dirty="0">
                <a:latin typeface="Trebuchet MS" panose="020B0603020202020204" pitchFamily="34" charset="0"/>
              </a:rPr>
              <a:t>Persona</a:t>
            </a:r>
            <a:br>
              <a:rPr lang="de-DE" sz="3000" dirty="0">
                <a:latin typeface="Trebuchet MS" panose="020B0603020202020204" pitchFamily="34" charset="0"/>
              </a:rPr>
            </a:br>
            <a:r>
              <a:rPr lang="de-DE" sz="3000" dirty="0">
                <a:latin typeface="Trebuchet MS" panose="020B0603020202020204" pitchFamily="34" charset="0"/>
              </a:rPr>
              <a:t>der</a:t>
            </a:r>
            <a:br>
              <a:rPr lang="de-DE" sz="3000" dirty="0">
                <a:latin typeface="Trebuchet MS" panose="020B0603020202020204" pitchFamily="34" charset="0"/>
              </a:rPr>
            </a:br>
            <a:r>
              <a:rPr lang="de-DE" sz="3000" dirty="0">
                <a:latin typeface="Trebuchet MS" panose="020B0603020202020204" pitchFamily="34" charset="0"/>
              </a:rPr>
              <a:t>Administrator*-innen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EA413A9-97F4-D6CD-D5B9-224CA2A7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-678031"/>
            <a:ext cx="8877300" cy="9253699"/>
          </a:xfrm>
        </p:spPr>
      </p:pic>
    </p:spTree>
    <p:extLst>
      <p:ext uri="{BB962C8B-B14F-4D97-AF65-F5344CB8AC3E}">
        <p14:creationId xmlns:p14="http://schemas.microsoft.com/office/powerpoint/2010/main" val="41718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</vt:lpstr>
      <vt:lpstr>PowerPoint-Präsentation</vt:lpstr>
      <vt:lpstr>Gliederung</vt:lpstr>
      <vt:lpstr>Persona der Benutzer*in</vt:lpstr>
      <vt:lpstr>Persona der Administrator*-innen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Ziegler</dc:creator>
  <cp:lastModifiedBy>Jana Ziegler</cp:lastModifiedBy>
  <cp:revision>1</cp:revision>
  <dcterms:created xsi:type="dcterms:W3CDTF">2023-01-29T10:45:00Z</dcterms:created>
  <dcterms:modified xsi:type="dcterms:W3CDTF">2023-01-29T10:47:47Z</dcterms:modified>
</cp:coreProperties>
</file>