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cc7449b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cc7449b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cc7449b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cc7449b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cc7449b0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cc7449b0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cc7449b0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cc7449b0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cc7449b0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cc7449b0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cc7449b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cc7449b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cc7449b0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cc7449b0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cc7449b0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cc7449b0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기본설정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24000" cy="3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기본적으로 ip를 다 넣어줘야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하는데 L3스위치는 ‘ip routing’ 을 해주고 ip를 넣어야함.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ex) L3SW1(config) ip routing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ssh설정을 하여 ssh로 접속할 수 있게 만듬.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/>
              <a:t>ex) username admin privilage 15 password admin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      line vty 0 4</a:t>
            </a:r>
            <a:br>
              <a:rPr lang="ko" sz="1000"/>
            </a:br>
            <a:r>
              <a:rPr lang="ko" sz="1000"/>
              <a:t>      </a:t>
            </a:r>
            <a:r>
              <a:rPr lang="ko" sz="1000"/>
              <a:t>transport input ssh</a:t>
            </a:r>
            <a:br>
              <a:rPr lang="ko" sz="1000"/>
            </a:br>
            <a:r>
              <a:rPr lang="ko" sz="1000"/>
              <a:t>      login local</a:t>
            </a:r>
            <a:endParaRPr sz="1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074" y="1177075"/>
            <a:ext cx="4432226" cy="35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게이트웨이 이중화 (HSRP)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5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HSRP는 CISCO 전용 프로토콜로 두개의 게이트웨이를 두어 한쪽은 대기상태로 만들어 사용하는 게이트웨이의 포트에 문제가 생겼을 경우 대기상태의 게이트웨이가 활성화된다.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/>
              <a:t>사용명령어: stanby, track, privilage</a:t>
            </a:r>
            <a:endParaRPr sz="1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600" y="1170125"/>
            <a:ext cx="5147999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11625" y="4149375"/>
            <a:ext cx="36129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ko" sz="1055"/>
              <a:t>HSRP 의 기본 설정</a:t>
            </a:r>
            <a:endParaRPr sz="105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ko" sz="1055"/>
              <a:t>1번 스위치를 active 상태로 만들기 위하여 pri 값을 높게 설정해주었다.</a:t>
            </a:r>
            <a:endParaRPr sz="1055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550" y="152400"/>
            <a:ext cx="4973825" cy="38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25" y="152400"/>
            <a:ext cx="3612900" cy="38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990550" y="4287675"/>
            <a:ext cx="4417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SW1 의 Stanby 상태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97100" cy="40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1250" y="152400"/>
            <a:ext cx="4790349" cy="40315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42050" y="4330925"/>
            <a:ext cx="3708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SW2의 HSRP 설정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Stanby 상태로 만들기 위하여 pri값을 건들지 않고 진행했다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201250" y="4322275"/>
            <a:ext cx="47904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SW2의 Stanby 상태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Track 설정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2182575"/>
            <a:ext cx="6714300" cy="24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Active가 되도록 설정해놓은 스위치에 연결 끊김 문제가 생겼을 때 Stanby 상태인 스위치가 동작하도록 설정하는 것.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40290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51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 설정, 포트포워딩 설정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68475" y="1230275"/>
            <a:ext cx="387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NAT를 이용하는 이유는 대개 사설 네트워크에 속한 여러 개의 호스트가 하나의 공인 IP 주소를 사용하여 인터넷에 접속하기위해 사용한다.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포트 포워딩은 </a:t>
            </a:r>
            <a:r>
              <a:rPr b="1" lang="ko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외부 아이피 : 포트번호와 내부 아이피 : 포트번호</a:t>
            </a: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를 연결해주는 기능이다.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14175"/>
            <a:ext cx="3192900" cy="22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875" y="2895650"/>
            <a:ext cx="4446975" cy="19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6198125" y="1780775"/>
            <a:ext cx="2498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NAT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6846475" y="3846825"/>
            <a:ext cx="19449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포트포워딩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24100" y="305300"/>
            <a:ext cx="31893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ACL생성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access-list 10 permit 192.168.10.0 0.0.0.255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access-list 10 permit 192.168.20.0 0.0.0.255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access-list 10 permit 192.168.30.0 0.0.0.255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8" name="Google Shape;108;p20"/>
          <p:cNvSpPr txBox="1"/>
          <p:nvPr/>
        </p:nvSpPr>
        <p:spPr>
          <a:xfrm>
            <a:off x="4477750" y="305300"/>
            <a:ext cx="3665400" cy="17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nat설정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ip nat inside source list 10 int f0/0 overload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75450" y="2109275"/>
            <a:ext cx="40023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포트포워딩 설정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# DNS 포트포워드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ip nat inside source static tcp 172.16.1.2 53 int f0/0 53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ip nat inside source static udp 172.16.1.2 53 int f0/0 53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75450" y="3803600"/>
            <a:ext cx="40023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# NGINX를 위한 HTTP 포트포워드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ip nat inside source static tcp 172.16.1.2 80 int f0/0 eq www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261750" y="2921850"/>
            <a:ext cx="43569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# NTP 시간정보 수신을 위한 포트포워드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ip nat inside source static udp 172.16.1.2 123 int f0/0 eq 123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