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 id="2147483661" r:id="rId5"/>
  </p:sldMasterIdLst>
  <p:notesMasterIdLst>
    <p:notesMasterId r:id="rId27"/>
  </p:notesMasterIdLst>
  <p:sldIdLst>
    <p:sldId id="2145706211" r:id="rId6"/>
    <p:sldId id="2145706283" r:id="rId7"/>
    <p:sldId id="2145706271" r:id="rId8"/>
    <p:sldId id="2145706302" r:id="rId9"/>
    <p:sldId id="2145706313" r:id="rId10"/>
    <p:sldId id="2145706318" r:id="rId11"/>
    <p:sldId id="2145706320" r:id="rId12"/>
    <p:sldId id="2145706321" r:id="rId13"/>
    <p:sldId id="2145706322" r:id="rId14"/>
    <p:sldId id="2145706323" r:id="rId15"/>
    <p:sldId id="2145706319" r:id="rId16"/>
    <p:sldId id="2145706315" r:id="rId17"/>
    <p:sldId id="2145706316" r:id="rId18"/>
    <p:sldId id="2145706317" r:id="rId19"/>
    <p:sldId id="2145706303" r:id="rId20"/>
    <p:sldId id="2145706304" r:id="rId21"/>
    <p:sldId id="2145706314" r:id="rId22"/>
    <p:sldId id="2145706233" r:id="rId23"/>
    <p:sldId id="2145706282" r:id="rId24"/>
    <p:sldId id="2145706258" r:id="rId25"/>
    <p:sldId id="2145706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68"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8C76F"/>
    <a:srgbClr val="05593B"/>
    <a:srgbClr val="505050"/>
    <a:srgbClr val="123D80"/>
    <a:srgbClr val="18B7FB"/>
    <a:srgbClr val="FF91AA"/>
    <a:srgbClr val="941E66"/>
    <a:srgbClr val="05C680"/>
    <a:srgbClr val="FFC8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99D1DC-B28F-44F2-A8A2-F9D30274C14B}" v="28" dt="2022-03-24T04:37:15.911"/>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84901" autoAdjust="0"/>
  </p:normalViewPr>
  <p:slideViewPr>
    <p:cSldViewPr snapToGrid="0">
      <p:cViewPr varScale="1">
        <p:scale>
          <a:sx n="49" d="100"/>
          <a:sy n="49" d="100"/>
        </p:scale>
        <p:origin x="1356" y="44"/>
      </p:cViewPr>
      <p:guideLst>
        <p:guide pos="168"/>
        <p:guide orient="horz" pos="2160"/>
      </p:guideLst>
    </p:cSldViewPr>
  </p:slideViewPr>
  <p:notesTextViewPr>
    <p:cViewPr>
      <p:scale>
        <a:sx n="1" d="1"/>
        <a:sy n="1" d="1"/>
      </p:scale>
      <p:origin x="0" y="-84"/>
    </p:cViewPr>
  </p:notesTextViewPr>
  <p:sorterViewPr>
    <p:cViewPr>
      <p:scale>
        <a:sx n="80" d="100"/>
        <a:sy n="80" d="100"/>
      </p:scale>
      <p:origin x="0" y="0"/>
    </p:cViewPr>
  </p:sorterViewPr>
  <p:notesViewPr>
    <p:cSldViewPr snapToGrid="0" showGuides="1">
      <p:cViewPr varScale="1">
        <p:scale>
          <a:sx n="51" d="100"/>
          <a:sy n="51" d="100"/>
        </p:scale>
        <p:origin x="2692" y="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s, Akash" userId="d1b87425-4b5d-4afb-bce7-20b89c0822d8" providerId="ADAL" clId="{E699D1DC-B28F-44F2-A8A2-F9D30274C14B}"/>
    <pc:docChg chg="undo redo custSel addSld delSld modSld sldOrd">
      <pc:chgData name="Das, Akash" userId="d1b87425-4b5d-4afb-bce7-20b89c0822d8" providerId="ADAL" clId="{E699D1DC-B28F-44F2-A8A2-F9D30274C14B}" dt="2022-03-24T04:57:21.661" v="891" actId="478"/>
      <pc:docMkLst>
        <pc:docMk/>
      </pc:docMkLst>
      <pc:sldChg chg="addSp delSp modSp mod">
        <pc:chgData name="Das, Akash" userId="d1b87425-4b5d-4afb-bce7-20b89c0822d8" providerId="ADAL" clId="{E699D1DC-B28F-44F2-A8A2-F9D30274C14B}" dt="2022-03-24T04:57:21.661" v="891" actId="478"/>
        <pc:sldMkLst>
          <pc:docMk/>
          <pc:sldMk cId="1157645484" sldId="2145706233"/>
        </pc:sldMkLst>
        <pc:spChg chg="del mod">
          <ac:chgData name="Das, Akash" userId="d1b87425-4b5d-4afb-bce7-20b89c0822d8" providerId="ADAL" clId="{E699D1DC-B28F-44F2-A8A2-F9D30274C14B}" dt="2022-03-24T04:57:20.399" v="890" actId="478"/>
          <ac:spMkLst>
            <pc:docMk/>
            <pc:sldMk cId="1157645484" sldId="2145706233"/>
            <ac:spMk id="6" creationId="{C496267A-C5A7-4D4C-A2C2-E2A696EF0A1F}"/>
          </ac:spMkLst>
        </pc:spChg>
        <pc:spChg chg="add del mod">
          <ac:chgData name="Das, Akash" userId="d1b87425-4b5d-4afb-bce7-20b89c0822d8" providerId="ADAL" clId="{E699D1DC-B28F-44F2-A8A2-F9D30274C14B}" dt="2022-03-24T04:57:21.661" v="891" actId="478"/>
          <ac:spMkLst>
            <pc:docMk/>
            <pc:sldMk cId="1157645484" sldId="2145706233"/>
            <ac:spMk id="9" creationId="{BF9494F9-EEEA-40CB-93F7-2BCE23E0078D}"/>
          </ac:spMkLst>
        </pc:spChg>
      </pc:sldChg>
      <pc:sldChg chg="addSp delSp modSp mod">
        <pc:chgData name="Das, Akash" userId="d1b87425-4b5d-4afb-bce7-20b89c0822d8" providerId="ADAL" clId="{E699D1DC-B28F-44F2-A8A2-F9D30274C14B}" dt="2022-03-24T04:57:09.994" v="886" actId="478"/>
        <pc:sldMkLst>
          <pc:docMk/>
          <pc:sldMk cId="2665008324" sldId="2145706258"/>
        </pc:sldMkLst>
        <pc:spChg chg="mod">
          <ac:chgData name="Das, Akash" userId="d1b87425-4b5d-4afb-bce7-20b89c0822d8" providerId="ADAL" clId="{E699D1DC-B28F-44F2-A8A2-F9D30274C14B}" dt="2022-03-24T04:39:41.038" v="884" actId="20577"/>
          <ac:spMkLst>
            <pc:docMk/>
            <pc:sldMk cId="2665008324" sldId="2145706258"/>
            <ac:spMk id="5" creationId="{5EF22521-5960-4641-B3B7-C35B8A2ED9C0}"/>
          </ac:spMkLst>
        </pc:spChg>
        <pc:spChg chg="add del mod">
          <ac:chgData name="Das, Akash" userId="d1b87425-4b5d-4afb-bce7-20b89c0822d8" providerId="ADAL" clId="{E699D1DC-B28F-44F2-A8A2-F9D30274C14B}" dt="2022-03-24T04:57:09.994" v="886" actId="478"/>
          <ac:spMkLst>
            <pc:docMk/>
            <pc:sldMk cId="2665008324" sldId="2145706258"/>
            <ac:spMk id="7" creationId="{8D0493B5-BA22-4921-8055-41E27FE4F949}"/>
          </ac:spMkLst>
        </pc:spChg>
        <pc:spChg chg="del">
          <ac:chgData name="Das, Akash" userId="d1b87425-4b5d-4afb-bce7-20b89c0822d8" providerId="ADAL" clId="{E699D1DC-B28F-44F2-A8A2-F9D30274C14B}" dt="2022-03-24T04:57:08.978" v="885" actId="478"/>
          <ac:spMkLst>
            <pc:docMk/>
            <pc:sldMk cId="2665008324" sldId="2145706258"/>
            <ac:spMk id="9" creationId="{7D37A75F-AD91-024B-BB3A-7675CD62C6FA}"/>
          </ac:spMkLst>
        </pc:spChg>
      </pc:sldChg>
      <pc:sldChg chg="modSp mod">
        <pc:chgData name="Das, Akash" userId="d1b87425-4b5d-4afb-bce7-20b89c0822d8" providerId="ADAL" clId="{E699D1DC-B28F-44F2-A8A2-F9D30274C14B}" dt="2022-03-21T18:30:41.318" v="99" actId="20577"/>
        <pc:sldMkLst>
          <pc:docMk/>
          <pc:sldMk cId="1451758467" sldId="2145706271"/>
        </pc:sldMkLst>
        <pc:spChg chg="mod">
          <ac:chgData name="Das, Akash" userId="d1b87425-4b5d-4afb-bce7-20b89c0822d8" providerId="ADAL" clId="{E699D1DC-B28F-44F2-A8A2-F9D30274C14B}" dt="2022-03-21T18:30:41.318" v="99" actId="20577"/>
          <ac:spMkLst>
            <pc:docMk/>
            <pc:sldMk cId="1451758467" sldId="2145706271"/>
            <ac:spMk id="3" creationId="{AE455EBF-B155-4D80-8096-7AEE4543D33E}"/>
          </ac:spMkLst>
        </pc:spChg>
      </pc:sldChg>
      <pc:sldChg chg="addSp delSp modSp mod">
        <pc:chgData name="Das, Akash" userId="d1b87425-4b5d-4afb-bce7-20b89c0822d8" providerId="ADAL" clId="{E699D1DC-B28F-44F2-A8A2-F9D30274C14B}" dt="2022-03-24T04:57:14.969" v="888" actId="478"/>
        <pc:sldMkLst>
          <pc:docMk/>
          <pc:sldMk cId="734852222" sldId="2145706282"/>
        </pc:sldMkLst>
        <pc:spChg chg="del">
          <ac:chgData name="Das, Akash" userId="d1b87425-4b5d-4afb-bce7-20b89c0822d8" providerId="ADAL" clId="{E699D1DC-B28F-44F2-A8A2-F9D30274C14B}" dt="2022-03-24T04:57:14.131" v="887" actId="478"/>
          <ac:spMkLst>
            <pc:docMk/>
            <pc:sldMk cId="734852222" sldId="2145706282"/>
            <ac:spMk id="6" creationId="{C496267A-C5A7-4D4C-A2C2-E2A696EF0A1F}"/>
          </ac:spMkLst>
        </pc:spChg>
        <pc:spChg chg="add del mod">
          <ac:chgData name="Das, Akash" userId="d1b87425-4b5d-4afb-bce7-20b89c0822d8" providerId="ADAL" clId="{E699D1DC-B28F-44F2-A8A2-F9D30274C14B}" dt="2022-03-24T04:57:14.969" v="888" actId="478"/>
          <ac:spMkLst>
            <pc:docMk/>
            <pc:sldMk cId="734852222" sldId="2145706282"/>
            <ac:spMk id="9" creationId="{90176085-022E-445A-902A-463806259065}"/>
          </ac:spMkLst>
        </pc:spChg>
      </pc:sldChg>
      <pc:sldChg chg="addSp delSp modSp mod">
        <pc:chgData name="Das, Akash" userId="d1b87425-4b5d-4afb-bce7-20b89c0822d8" providerId="ADAL" clId="{E699D1DC-B28F-44F2-A8A2-F9D30274C14B}" dt="2022-03-24T04:28:10.128" v="558" actId="478"/>
        <pc:sldMkLst>
          <pc:docMk/>
          <pc:sldMk cId="117623247" sldId="2145706283"/>
        </pc:sldMkLst>
        <pc:spChg chg="mod">
          <ac:chgData name="Das, Akash" userId="d1b87425-4b5d-4afb-bce7-20b89c0822d8" providerId="ADAL" clId="{E699D1DC-B28F-44F2-A8A2-F9D30274C14B}" dt="2022-03-21T18:28:05.754" v="92" actId="20577"/>
          <ac:spMkLst>
            <pc:docMk/>
            <pc:sldMk cId="117623247" sldId="2145706283"/>
            <ac:spMk id="3" creationId="{299B98A5-4A46-4A93-868E-720F3B58F6E2}"/>
          </ac:spMkLst>
        </pc:spChg>
        <pc:spChg chg="del mod">
          <ac:chgData name="Das, Akash" userId="d1b87425-4b5d-4afb-bce7-20b89c0822d8" providerId="ADAL" clId="{E699D1DC-B28F-44F2-A8A2-F9D30274C14B}" dt="2022-03-24T04:28:09.339" v="557" actId="478"/>
          <ac:spMkLst>
            <pc:docMk/>
            <pc:sldMk cId="117623247" sldId="2145706283"/>
            <ac:spMk id="6" creationId="{E458CD16-EC23-4314-8227-1DD94BA4AE1A}"/>
          </ac:spMkLst>
        </pc:spChg>
        <pc:spChg chg="add del mod">
          <ac:chgData name="Das, Akash" userId="d1b87425-4b5d-4afb-bce7-20b89c0822d8" providerId="ADAL" clId="{E699D1DC-B28F-44F2-A8A2-F9D30274C14B}" dt="2022-03-24T04:28:10.128" v="558" actId="478"/>
          <ac:spMkLst>
            <pc:docMk/>
            <pc:sldMk cId="117623247" sldId="2145706283"/>
            <ac:spMk id="9" creationId="{D7BF1295-B217-4A9F-A2EC-E48858498944}"/>
          </ac:spMkLst>
        </pc:spChg>
      </pc:sldChg>
      <pc:sldChg chg="del">
        <pc:chgData name="Das, Akash" userId="d1b87425-4b5d-4afb-bce7-20b89c0822d8" providerId="ADAL" clId="{E699D1DC-B28F-44F2-A8A2-F9D30274C14B}" dt="2022-03-21T18:31:23.782" v="103" actId="47"/>
        <pc:sldMkLst>
          <pc:docMk/>
          <pc:sldMk cId="3063047546" sldId="2145706296"/>
        </pc:sldMkLst>
      </pc:sldChg>
      <pc:sldChg chg="del">
        <pc:chgData name="Das, Akash" userId="d1b87425-4b5d-4afb-bce7-20b89c0822d8" providerId="ADAL" clId="{E699D1DC-B28F-44F2-A8A2-F9D30274C14B}" dt="2022-03-21T18:48:44.198" v="130" actId="47"/>
        <pc:sldMkLst>
          <pc:docMk/>
          <pc:sldMk cId="678547435" sldId="2145706297"/>
        </pc:sldMkLst>
      </pc:sldChg>
      <pc:sldChg chg="del">
        <pc:chgData name="Das, Akash" userId="d1b87425-4b5d-4afb-bce7-20b89c0822d8" providerId="ADAL" clId="{E699D1DC-B28F-44F2-A8A2-F9D30274C14B}" dt="2022-03-21T18:48:56.149" v="138" actId="47"/>
        <pc:sldMkLst>
          <pc:docMk/>
          <pc:sldMk cId="2995137298" sldId="2145706298"/>
        </pc:sldMkLst>
      </pc:sldChg>
      <pc:sldChg chg="del">
        <pc:chgData name="Das, Akash" userId="d1b87425-4b5d-4afb-bce7-20b89c0822d8" providerId="ADAL" clId="{E699D1DC-B28F-44F2-A8A2-F9D30274C14B}" dt="2022-03-21T18:49:03.701" v="141" actId="47"/>
        <pc:sldMkLst>
          <pc:docMk/>
          <pc:sldMk cId="295651948" sldId="2145706299"/>
        </pc:sldMkLst>
      </pc:sldChg>
      <pc:sldChg chg="del">
        <pc:chgData name="Das, Akash" userId="d1b87425-4b5d-4afb-bce7-20b89c0822d8" providerId="ADAL" clId="{E699D1DC-B28F-44F2-A8A2-F9D30274C14B}" dt="2022-03-21T18:49:02.684" v="139" actId="47"/>
        <pc:sldMkLst>
          <pc:docMk/>
          <pc:sldMk cId="1324934199" sldId="2145706300"/>
        </pc:sldMkLst>
      </pc:sldChg>
      <pc:sldChg chg="del">
        <pc:chgData name="Das, Akash" userId="d1b87425-4b5d-4afb-bce7-20b89c0822d8" providerId="ADAL" clId="{E699D1DC-B28F-44F2-A8A2-F9D30274C14B}" dt="2022-03-21T18:49:03.201" v="140" actId="47"/>
        <pc:sldMkLst>
          <pc:docMk/>
          <pc:sldMk cId="3630116765" sldId="2145706301"/>
        </pc:sldMkLst>
      </pc:sldChg>
      <pc:sldChg chg="addSp delSp modSp mod">
        <pc:chgData name="Das, Akash" userId="d1b87425-4b5d-4afb-bce7-20b89c0822d8" providerId="ADAL" clId="{E699D1DC-B28F-44F2-A8A2-F9D30274C14B}" dt="2022-03-24T04:28:04.729" v="556" actId="478"/>
        <pc:sldMkLst>
          <pc:docMk/>
          <pc:sldMk cId="310607839" sldId="2145706302"/>
        </pc:sldMkLst>
        <pc:spChg chg="mod">
          <ac:chgData name="Das, Akash" userId="d1b87425-4b5d-4afb-bce7-20b89c0822d8" providerId="ADAL" clId="{E699D1DC-B28F-44F2-A8A2-F9D30274C14B}" dt="2022-03-21T18:31:17.943" v="102"/>
          <ac:spMkLst>
            <pc:docMk/>
            <pc:sldMk cId="310607839" sldId="2145706302"/>
            <ac:spMk id="7" creationId="{E7EE6C86-ECB6-40E7-A0F2-9471655D72B6}"/>
          </ac:spMkLst>
        </pc:spChg>
        <pc:spChg chg="add del mod">
          <ac:chgData name="Das, Akash" userId="d1b87425-4b5d-4afb-bce7-20b89c0822d8" providerId="ADAL" clId="{E699D1DC-B28F-44F2-A8A2-F9D30274C14B}" dt="2022-03-24T04:28:04.729" v="556" actId="478"/>
          <ac:spMkLst>
            <pc:docMk/>
            <pc:sldMk cId="310607839" sldId="2145706302"/>
            <ac:spMk id="8" creationId="{4E30BF9B-E2AC-429C-85D5-ADD6645AF5AE}"/>
          </ac:spMkLst>
        </pc:spChg>
        <pc:spChg chg="del mod">
          <ac:chgData name="Das, Akash" userId="d1b87425-4b5d-4afb-bce7-20b89c0822d8" providerId="ADAL" clId="{E699D1DC-B28F-44F2-A8A2-F9D30274C14B}" dt="2022-03-24T04:28:03.824" v="555" actId="478"/>
          <ac:spMkLst>
            <pc:docMk/>
            <pc:sldMk cId="310607839" sldId="2145706302"/>
            <ac:spMk id="20" creationId="{EB36E771-2076-46D1-8006-A9A21D09A114}"/>
          </ac:spMkLst>
        </pc:spChg>
      </pc:sldChg>
      <pc:sldChg chg="modSp add mod ord">
        <pc:chgData name="Das, Akash" userId="d1b87425-4b5d-4afb-bce7-20b89c0822d8" providerId="ADAL" clId="{E699D1DC-B28F-44F2-A8A2-F9D30274C14B}" dt="2022-03-21T18:50:00.350" v="219" actId="20577"/>
        <pc:sldMkLst>
          <pc:docMk/>
          <pc:sldMk cId="1962030655" sldId="2145706303"/>
        </pc:sldMkLst>
        <pc:spChg chg="mod">
          <ac:chgData name="Das, Akash" userId="d1b87425-4b5d-4afb-bce7-20b89c0822d8" providerId="ADAL" clId="{E699D1DC-B28F-44F2-A8A2-F9D30274C14B}" dt="2022-03-21T18:49:23.455" v="155" actId="20577"/>
          <ac:spMkLst>
            <pc:docMk/>
            <pc:sldMk cId="1962030655" sldId="2145706303"/>
            <ac:spMk id="2" creationId="{7EB4FDB1-2766-4AEE-9040-4A805EEF0A64}"/>
          </ac:spMkLst>
        </pc:spChg>
        <pc:spChg chg="mod">
          <ac:chgData name="Das, Akash" userId="d1b87425-4b5d-4afb-bce7-20b89c0822d8" providerId="ADAL" clId="{E699D1DC-B28F-44F2-A8A2-F9D30274C14B}" dt="2022-03-21T18:50:00.350" v="219" actId="20577"/>
          <ac:spMkLst>
            <pc:docMk/>
            <pc:sldMk cId="1962030655" sldId="2145706303"/>
            <ac:spMk id="3" creationId="{AE455EBF-B155-4D80-8096-7AEE4543D33E}"/>
          </ac:spMkLst>
        </pc:spChg>
      </pc:sldChg>
      <pc:sldChg chg="del">
        <pc:chgData name="Das, Akash" userId="d1b87425-4b5d-4afb-bce7-20b89c0822d8" providerId="ADAL" clId="{E699D1DC-B28F-44F2-A8A2-F9D30274C14B}" dt="2022-03-21T18:48:29.969" v="128" actId="47"/>
        <pc:sldMkLst>
          <pc:docMk/>
          <pc:sldMk cId="2996089052" sldId="2145706303"/>
        </pc:sldMkLst>
      </pc:sldChg>
      <pc:sldChg chg="addSp delSp modSp add mod ord modNotesTx">
        <pc:chgData name="Das, Akash" userId="d1b87425-4b5d-4afb-bce7-20b89c0822d8" providerId="ADAL" clId="{E699D1DC-B28F-44F2-A8A2-F9D30274C14B}" dt="2022-03-24T04:27:59.135" v="554" actId="478"/>
        <pc:sldMkLst>
          <pc:docMk/>
          <pc:sldMk cId="867920276" sldId="2145706304"/>
        </pc:sldMkLst>
        <pc:spChg chg="mod">
          <ac:chgData name="Das, Akash" userId="d1b87425-4b5d-4afb-bce7-20b89c0822d8" providerId="ADAL" clId="{E699D1DC-B28F-44F2-A8A2-F9D30274C14B}" dt="2022-03-21T20:27:07.396" v="327" actId="20577"/>
          <ac:spMkLst>
            <pc:docMk/>
            <pc:sldMk cId="867920276" sldId="2145706304"/>
            <ac:spMk id="2" creationId="{0B764B54-89E9-4E6E-BD5C-EF887FE3F4E6}"/>
          </ac:spMkLst>
        </pc:spChg>
        <pc:spChg chg="mod">
          <ac:chgData name="Das, Akash" userId="d1b87425-4b5d-4afb-bce7-20b89c0822d8" providerId="ADAL" clId="{E699D1DC-B28F-44F2-A8A2-F9D30274C14B}" dt="2022-03-24T04:14:00.416" v="347" actId="113"/>
          <ac:spMkLst>
            <pc:docMk/>
            <pc:sldMk cId="867920276" sldId="2145706304"/>
            <ac:spMk id="7" creationId="{E7EE6C86-ECB6-40E7-A0F2-9471655D72B6}"/>
          </ac:spMkLst>
        </pc:spChg>
        <pc:spChg chg="add del mod">
          <ac:chgData name="Das, Akash" userId="d1b87425-4b5d-4afb-bce7-20b89c0822d8" providerId="ADAL" clId="{E699D1DC-B28F-44F2-A8A2-F9D30274C14B}" dt="2022-03-24T04:27:59.135" v="554" actId="478"/>
          <ac:spMkLst>
            <pc:docMk/>
            <pc:sldMk cId="867920276" sldId="2145706304"/>
            <ac:spMk id="8" creationId="{994E4AEB-B27D-41B5-9ACA-A8C828D9F591}"/>
          </ac:spMkLst>
        </pc:spChg>
        <pc:spChg chg="del">
          <ac:chgData name="Das, Akash" userId="d1b87425-4b5d-4afb-bce7-20b89c0822d8" providerId="ADAL" clId="{E699D1DC-B28F-44F2-A8A2-F9D30274C14B}" dt="2022-03-24T04:27:56.595" v="553" actId="478"/>
          <ac:spMkLst>
            <pc:docMk/>
            <pc:sldMk cId="867920276" sldId="2145706304"/>
            <ac:spMk id="20" creationId="{EB36E771-2076-46D1-8006-A9A21D09A114}"/>
          </ac:spMkLst>
        </pc:spChg>
      </pc:sldChg>
      <pc:sldChg chg="del">
        <pc:chgData name="Das, Akash" userId="d1b87425-4b5d-4afb-bce7-20b89c0822d8" providerId="ADAL" clId="{E699D1DC-B28F-44F2-A8A2-F9D30274C14B}" dt="2022-03-21T18:48:40.954" v="129" actId="47"/>
        <pc:sldMkLst>
          <pc:docMk/>
          <pc:sldMk cId="2880056095" sldId="2145706304"/>
        </pc:sldMkLst>
      </pc:sldChg>
      <pc:sldChg chg="addSp delSp modSp add mod modNotesTx">
        <pc:chgData name="Das, Akash" userId="d1b87425-4b5d-4afb-bce7-20b89c0822d8" providerId="ADAL" clId="{E699D1DC-B28F-44F2-A8A2-F9D30274C14B}" dt="2022-03-24T04:27:52.038" v="552" actId="478"/>
        <pc:sldMkLst>
          <pc:docMk/>
          <pc:sldMk cId="3069681404" sldId="2145706305"/>
        </pc:sldMkLst>
        <pc:spChg chg="mod">
          <ac:chgData name="Das, Akash" userId="d1b87425-4b5d-4afb-bce7-20b89c0822d8" providerId="ADAL" clId="{E699D1DC-B28F-44F2-A8A2-F9D30274C14B}" dt="2022-03-24T04:17:30.219" v="397" actId="20577"/>
          <ac:spMkLst>
            <pc:docMk/>
            <pc:sldMk cId="3069681404" sldId="2145706305"/>
            <ac:spMk id="2" creationId="{0B764B54-89E9-4E6E-BD5C-EF887FE3F4E6}"/>
          </ac:spMkLst>
        </pc:spChg>
        <pc:spChg chg="mod">
          <ac:chgData name="Das, Akash" userId="d1b87425-4b5d-4afb-bce7-20b89c0822d8" providerId="ADAL" clId="{E699D1DC-B28F-44F2-A8A2-F9D30274C14B}" dt="2022-03-24T04:17:34.247" v="410" actId="20577"/>
          <ac:spMkLst>
            <pc:docMk/>
            <pc:sldMk cId="3069681404" sldId="2145706305"/>
            <ac:spMk id="4" creationId="{F33A2870-84D6-479B-9B3B-49913E133A9E}"/>
          </ac:spMkLst>
        </pc:spChg>
        <pc:spChg chg="mod">
          <ac:chgData name="Das, Akash" userId="d1b87425-4b5d-4afb-bce7-20b89c0822d8" providerId="ADAL" clId="{E699D1DC-B28F-44F2-A8A2-F9D30274C14B}" dt="2022-03-24T04:17:20.376" v="396" actId="5793"/>
          <ac:spMkLst>
            <pc:docMk/>
            <pc:sldMk cId="3069681404" sldId="2145706305"/>
            <ac:spMk id="7" creationId="{E7EE6C86-ECB6-40E7-A0F2-9471655D72B6}"/>
          </ac:spMkLst>
        </pc:spChg>
        <pc:spChg chg="add del mod">
          <ac:chgData name="Das, Akash" userId="d1b87425-4b5d-4afb-bce7-20b89c0822d8" providerId="ADAL" clId="{E699D1DC-B28F-44F2-A8A2-F9D30274C14B}" dt="2022-03-24T04:27:52.038" v="552" actId="478"/>
          <ac:spMkLst>
            <pc:docMk/>
            <pc:sldMk cId="3069681404" sldId="2145706305"/>
            <ac:spMk id="10" creationId="{A01EA1E0-924A-4661-B290-D872AFE8386E}"/>
          </ac:spMkLst>
        </pc:spChg>
        <pc:spChg chg="del">
          <ac:chgData name="Das, Akash" userId="d1b87425-4b5d-4afb-bce7-20b89c0822d8" providerId="ADAL" clId="{E699D1DC-B28F-44F2-A8A2-F9D30274C14B}" dt="2022-03-24T04:27:51.139" v="551" actId="478"/>
          <ac:spMkLst>
            <pc:docMk/>
            <pc:sldMk cId="3069681404" sldId="2145706305"/>
            <ac:spMk id="20" creationId="{EB36E771-2076-46D1-8006-A9A21D09A114}"/>
          </ac:spMkLst>
        </pc:spChg>
        <pc:graphicFrameChg chg="add del mod">
          <ac:chgData name="Das, Akash" userId="d1b87425-4b5d-4afb-bce7-20b89c0822d8" providerId="ADAL" clId="{E699D1DC-B28F-44F2-A8A2-F9D30274C14B}" dt="2022-03-24T04:15:31.162" v="375"/>
          <ac:graphicFrameMkLst>
            <pc:docMk/>
            <pc:sldMk cId="3069681404" sldId="2145706305"/>
            <ac:graphicFrameMk id="3" creationId="{6E5EB528-157C-4636-9492-B1C2724B3293}"/>
          </ac:graphicFrameMkLst>
        </pc:graphicFrameChg>
        <pc:graphicFrameChg chg="add mod modGraphic">
          <ac:chgData name="Das, Akash" userId="d1b87425-4b5d-4afb-bce7-20b89c0822d8" providerId="ADAL" clId="{E699D1DC-B28F-44F2-A8A2-F9D30274C14B}" dt="2022-03-24T04:17:11.168" v="395" actId="14100"/>
          <ac:graphicFrameMkLst>
            <pc:docMk/>
            <pc:sldMk cId="3069681404" sldId="2145706305"/>
            <ac:graphicFrameMk id="8" creationId="{AC7CB647-3203-4B0D-B60F-4D98CB19FD4E}"/>
          </ac:graphicFrameMkLst>
        </pc:graphicFrameChg>
      </pc:sldChg>
      <pc:sldChg chg="del">
        <pc:chgData name="Das, Akash" userId="d1b87425-4b5d-4afb-bce7-20b89c0822d8" providerId="ADAL" clId="{E699D1DC-B28F-44F2-A8A2-F9D30274C14B}" dt="2022-03-21T18:48:48.354" v="131" actId="47"/>
        <pc:sldMkLst>
          <pc:docMk/>
          <pc:sldMk cId="3101161705" sldId="2145706305"/>
        </pc:sldMkLst>
      </pc:sldChg>
      <pc:sldChg chg="del">
        <pc:chgData name="Das, Akash" userId="d1b87425-4b5d-4afb-bce7-20b89c0822d8" providerId="ADAL" clId="{E699D1DC-B28F-44F2-A8A2-F9D30274C14B}" dt="2022-03-21T18:48:50.163" v="132" actId="47"/>
        <pc:sldMkLst>
          <pc:docMk/>
          <pc:sldMk cId="573285317" sldId="2145706306"/>
        </pc:sldMkLst>
      </pc:sldChg>
      <pc:sldChg chg="addSp delSp modSp add mod ord modNotesTx">
        <pc:chgData name="Das, Akash" userId="d1b87425-4b5d-4afb-bce7-20b89c0822d8" providerId="ADAL" clId="{E699D1DC-B28F-44F2-A8A2-F9D30274C14B}" dt="2022-03-24T04:27:47.022" v="550" actId="478"/>
        <pc:sldMkLst>
          <pc:docMk/>
          <pc:sldMk cId="3639718622" sldId="2145706306"/>
        </pc:sldMkLst>
        <pc:spChg chg="mod">
          <ac:chgData name="Das, Akash" userId="d1b87425-4b5d-4afb-bce7-20b89c0822d8" providerId="ADAL" clId="{E699D1DC-B28F-44F2-A8A2-F9D30274C14B}" dt="2022-03-24T04:20:55.574" v="460" actId="20577"/>
          <ac:spMkLst>
            <pc:docMk/>
            <pc:sldMk cId="3639718622" sldId="2145706306"/>
            <ac:spMk id="4" creationId="{F33A2870-84D6-479B-9B3B-49913E133A9E}"/>
          </ac:spMkLst>
        </pc:spChg>
        <pc:spChg chg="mod">
          <ac:chgData name="Das, Akash" userId="d1b87425-4b5d-4afb-bce7-20b89c0822d8" providerId="ADAL" clId="{E699D1DC-B28F-44F2-A8A2-F9D30274C14B}" dt="2022-03-24T04:20:30.926" v="453" actId="20577"/>
          <ac:spMkLst>
            <pc:docMk/>
            <pc:sldMk cId="3639718622" sldId="2145706306"/>
            <ac:spMk id="7" creationId="{E7EE6C86-ECB6-40E7-A0F2-9471655D72B6}"/>
          </ac:spMkLst>
        </pc:spChg>
        <pc:spChg chg="add del mod">
          <ac:chgData name="Das, Akash" userId="d1b87425-4b5d-4afb-bce7-20b89c0822d8" providerId="ADAL" clId="{E699D1DC-B28F-44F2-A8A2-F9D30274C14B}" dt="2022-03-24T04:27:47.022" v="550" actId="478"/>
          <ac:spMkLst>
            <pc:docMk/>
            <pc:sldMk cId="3639718622" sldId="2145706306"/>
            <ac:spMk id="8" creationId="{FAAC902F-9F7E-4AF7-814E-9CDF59D883A8}"/>
          </ac:spMkLst>
        </pc:spChg>
        <pc:spChg chg="del">
          <ac:chgData name="Das, Akash" userId="d1b87425-4b5d-4afb-bce7-20b89c0822d8" providerId="ADAL" clId="{E699D1DC-B28F-44F2-A8A2-F9D30274C14B}" dt="2022-03-24T04:27:46.056" v="549" actId="478"/>
          <ac:spMkLst>
            <pc:docMk/>
            <pc:sldMk cId="3639718622" sldId="2145706306"/>
            <ac:spMk id="20" creationId="{EB36E771-2076-46D1-8006-A9A21D09A114}"/>
          </ac:spMkLst>
        </pc:spChg>
      </pc:sldChg>
      <pc:sldChg chg="del">
        <pc:chgData name="Das, Akash" userId="d1b87425-4b5d-4afb-bce7-20b89c0822d8" providerId="ADAL" clId="{E699D1DC-B28F-44F2-A8A2-F9D30274C14B}" dt="2022-03-21T18:48:51.474" v="133" actId="47"/>
        <pc:sldMkLst>
          <pc:docMk/>
          <pc:sldMk cId="414128385" sldId="2145706307"/>
        </pc:sldMkLst>
      </pc:sldChg>
      <pc:sldChg chg="addSp delSp modSp add mod ord modNotesTx">
        <pc:chgData name="Das, Akash" userId="d1b87425-4b5d-4afb-bce7-20b89c0822d8" providerId="ADAL" clId="{E699D1DC-B28F-44F2-A8A2-F9D30274C14B}" dt="2022-03-24T04:27:34.078" v="544" actId="478"/>
        <pc:sldMkLst>
          <pc:docMk/>
          <pc:sldMk cId="539605361" sldId="2145706307"/>
        </pc:sldMkLst>
        <pc:spChg chg="add del">
          <ac:chgData name="Das, Akash" userId="d1b87425-4b5d-4afb-bce7-20b89c0822d8" providerId="ADAL" clId="{E699D1DC-B28F-44F2-A8A2-F9D30274C14B}" dt="2022-03-24T04:26:36.850" v="523"/>
          <ac:spMkLst>
            <pc:docMk/>
            <pc:sldMk cId="539605361" sldId="2145706307"/>
            <ac:spMk id="3" creationId="{2F889894-0DBD-4973-BA04-94ACAF1BE0FD}"/>
          </ac:spMkLst>
        </pc:spChg>
        <pc:spChg chg="mod">
          <ac:chgData name="Das, Akash" userId="d1b87425-4b5d-4afb-bce7-20b89c0822d8" providerId="ADAL" clId="{E699D1DC-B28F-44F2-A8A2-F9D30274C14B}" dt="2022-03-24T04:26:29.999" v="519" actId="20577"/>
          <ac:spMkLst>
            <pc:docMk/>
            <pc:sldMk cId="539605361" sldId="2145706307"/>
            <ac:spMk id="4" creationId="{F33A2870-84D6-479B-9B3B-49913E133A9E}"/>
          </ac:spMkLst>
        </pc:spChg>
        <pc:spChg chg="mod">
          <ac:chgData name="Das, Akash" userId="d1b87425-4b5d-4afb-bce7-20b89c0822d8" providerId="ADAL" clId="{E699D1DC-B28F-44F2-A8A2-F9D30274C14B}" dt="2022-03-24T04:26:52.122" v="528" actId="33524"/>
          <ac:spMkLst>
            <pc:docMk/>
            <pc:sldMk cId="539605361" sldId="2145706307"/>
            <ac:spMk id="7" creationId="{E7EE6C86-ECB6-40E7-A0F2-9471655D72B6}"/>
          </ac:spMkLst>
        </pc:spChg>
        <pc:spChg chg="add del mod">
          <ac:chgData name="Das, Akash" userId="d1b87425-4b5d-4afb-bce7-20b89c0822d8" providerId="ADAL" clId="{E699D1DC-B28F-44F2-A8A2-F9D30274C14B}" dt="2022-03-24T04:27:34.078" v="544" actId="478"/>
          <ac:spMkLst>
            <pc:docMk/>
            <pc:sldMk cId="539605361" sldId="2145706307"/>
            <ac:spMk id="9" creationId="{848ACD70-1B75-4B09-B6CA-69C22A0E6D4C}"/>
          </ac:spMkLst>
        </pc:spChg>
        <pc:spChg chg="del">
          <ac:chgData name="Das, Akash" userId="d1b87425-4b5d-4afb-bce7-20b89c0822d8" providerId="ADAL" clId="{E699D1DC-B28F-44F2-A8A2-F9D30274C14B}" dt="2022-03-24T04:27:32.524" v="543" actId="478"/>
          <ac:spMkLst>
            <pc:docMk/>
            <pc:sldMk cId="539605361" sldId="2145706307"/>
            <ac:spMk id="20" creationId="{EB36E771-2076-46D1-8006-A9A21D09A114}"/>
          </ac:spMkLst>
        </pc:spChg>
      </pc:sldChg>
      <pc:sldChg chg="addSp delSp modSp add mod modNotesTx">
        <pc:chgData name="Das, Akash" userId="d1b87425-4b5d-4afb-bce7-20b89c0822d8" providerId="ADAL" clId="{E699D1DC-B28F-44F2-A8A2-F9D30274C14B}" dt="2022-03-24T04:27:42.182" v="548" actId="478"/>
        <pc:sldMkLst>
          <pc:docMk/>
          <pc:sldMk cId="2023165268" sldId="2145706308"/>
        </pc:sldMkLst>
        <pc:spChg chg="del mod">
          <ac:chgData name="Das, Akash" userId="d1b87425-4b5d-4afb-bce7-20b89c0822d8" providerId="ADAL" clId="{E699D1DC-B28F-44F2-A8A2-F9D30274C14B}" dt="2022-03-24T04:21:18.628" v="470"/>
          <ac:spMkLst>
            <pc:docMk/>
            <pc:sldMk cId="2023165268" sldId="2145706308"/>
            <ac:spMk id="7" creationId="{E7EE6C86-ECB6-40E7-A0F2-9471655D72B6}"/>
          </ac:spMkLst>
        </pc:spChg>
        <pc:spChg chg="add del mod">
          <ac:chgData name="Das, Akash" userId="d1b87425-4b5d-4afb-bce7-20b89c0822d8" providerId="ADAL" clId="{E699D1DC-B28F-44F2-A8A2-F9D30274C14B}" dt="2022-03-24T04:27:42.182" v="548" actId="478"/>
          <ac:spMkLst>
            <pc:docMk/>
            <pc:sldMk cId="2023165268" sldId="2145706308"/>
            <ac:spMk id="8" creationId="{DE3C64B6-697F-4520-8BB3-2DFA3BB0CF83}"/>
          </ac:spMkLst>
        </pc:spChg>
        <pc:spChg chg="del">
          <ac:chgData name="Das, Akash" userId="d1b87425-4b5d-4afb-bce7-20b89c0822d8" providerId="ADAL" clId="{E699D1DC-B28F-44F2-A8A2-F9D30274C14B}" dt="2022-03-24T04:27:40.972" v="547" actId="478"/>
          <ac:spMkLst>
            <pc:docMk/>
            <pc:sldMk cId="2023165268" sldId="2145706308"/>
            <ac:spMk id="20" creationId="{EB36E771-2076-46D1-8006-A9A21D09A114}"/>
          </ac:spMkLst>
        </pc:spChg>
        <pc:picChg chg="add mod">
          <ac:chgData name="Das, Akash" userId="d1b87425-4b5d-4afb-bce7-20b89c0822d8" providerId="ADAL" clId="{E699D1DC-B28F-44F2-A8A2-F9D30274C14B}" dt="2022-03-24T04:21:28.826" v="473" actId="1076"/>
          <ac:picMkLst>
            <pc:docMk/>
            <pc:sldMk cId="2023165268" sldId="2145706308"/>
            <ac:picMk id="2050" creationId="{A1440EB5-618A-4944-A16C-62BD6306C3F4}"/>
          </ac:picMkLst>
        </pc:picChg>
      </pc:sldChg>
      <pc:sldChg chg="del">
        <pc:chgData name="Das, Akash" userId="d1b87425-4b5d-4afb-bce7-20b89c0822d8" providerId="ADAL" clId="{E699D1DC-B28F-44F2-A8A2-F9D30274C14B}" dt="2022-03-21T18:48:52.654" v="134" actId="47"/>
        <pc:sldMkLst>
          <pc:docMk/>
          <pc:sldMk cId="3407391955" sldId="2145706308"/>
        </pc:sldMkLst>
      </pc:sldChg>
      <pc:sldChg chg="del">
        <pc:chgData name="Das, Akash" userId="d1b87425-4b5d-4afb-bce7-20b89c0822d8" providerId="ADAL" clId="{E699D1DC-B28F-44F2-A8A2-F9D30274C14B}" dt="2022-03-21T18:48:54.205" v="135" actId="47"/>
        <pc:sldMkLst>
          <pc:docMk/>
          <pc:sldMk cId="1958703710" sldId="2145706309"/>
        </pc:sldMkLst>
      </pc:sldChg>
      <pc:sldChg chg="addSp delSp modSp add mod modNotesTx">
        <pc:chgData name="Das, Akash" userId="d1b87425-4b5d-4afb-bce7-20b89c0822d8" providerId="ADAL" clId="{E699D1DC-B28F-44F2-A8A2-F9D30274C14B}" dt="2022-03-24T04:27:38.158" v="546" actId="478"/>
        <pc:sldMkLst>
          <pc:docMk/>
          <pc:sldMk cId="2576042659" sldId="2145706309"/>
        </pc:sldMkLst>
        <pc:spChg chg="add mod">
          <ac:chgData name="Das, Akash" userId="d1b87425-4b5d-4afb-bce7-20b89c0822d8" providerId="ADAL" clId="{E699D1DC-B28F-44F2-A8A2-F9D30274C14B}" dt="2022-03-24T04:24:02.256" v="493" actId="1076"/>
          <ac:spMkLst>
            <pc:docMk/>
            <pc:sldMk cId="2576042659" sldId="2145706309"/>
            <ac:spMk id="3" creationId="{BD0B16FF-8A92-4914-A524-304C72951940}"/>
          </ac:spMkLst>
        </pc:spChg>
        <pc:spChg chg="add del">
          <ac:chgData name="Das, Akash" userId="d1b87425-4b5d-4afb-bce7-20b89c0822d8" providerId="ADAL" clId="{E699D1DC-B28F-44F2-A8A2-F9D30274C14B}" dt="2022-03-24T04:23:25.998" v="488"/>
          <ac:spMkLst>
            <pc:docMk/>
            <pc:sldMk cId="2576042659" sldId="2145706309"/>
            <ac:spMk id="7" creationId="{AA735884-A134-491C-97C5-B46A57DCD9C2}"/>
          </ac:spMkLst>
        </pc:spChg>
        <pc:spChg chg="add del mod">
          <ac:chgData name="Das, Akash" userId="d1b87425-4b5d-4afb-bce7-20b89c0822d8" providerId="ADAL" clId="{E699D1DC-B28F-44F2-A8A2-F9D30274C14B}" dt="2022-03-24T04:24:05.081" v="494"/>
          <ac:spMkLst>
            <pc:docMk/>
            <pc:sldMk cId="2576042659" sldId="2145706309"/>
            <ac:spMk id="10" creationId="{89FCF184-76ED-4AEE-B658-9C702FCCEC1D}"/>
          </ac:spMkLst>
        </pc:spChg>
        <pc:spChg chg="add del mod">
          <ac:chgData name="Das, Akash" userId="d1b87425-4b5d-4afb-bce7-20b89c0822d8" providerId="ADAL" clId="{E699D1DC-B28F-44F2-A8A2-F9D30274C14B}" dt="2022-03-24T04:27:38.158" v="546" actId="478"/>
          <ac:spMkLst>
            <pc:docMk/>
            <pc:sldMk cId="2576042659" sldId="2145706309"/>
            <ac:spMk id="14" creationId="{57A3B975-DB47-413B-B7E5-1D8478F6DD74}"/>
          </ac:spMkLst>
        </pc:spChg>
        <pc:spChg chg="del">
          <ac:chgData name="Das, Akash" userId="d1b87425-4b5d-4afb-bce7-20b89c0822d8" providerId="ADAL" clId="{E699D1DC-B28F-44F2-A8A2-F9D30274C14B}" dt="2022-03-24T04:27:36.953" v="545" actId="478"/>
          <ac:spMkLst>
            <pc:docMk/>
            <pc:sldMk cId="2576042659" sldId="2145706309"/>
            <ac:spMk id="20" creationId="{EB36E771-2076-46D1-8006-A9A21D09A114}"/>
          </ac:spMkLst>
        </pc:spChg>
        <pc:picChg chg="add del">
          <ac:chgData name="Das, Akash" userId="d1b87425-4b5d-4afb-bce7-20b89c0822d8" providerId="ADAL" clId="{E699D1DC-B28F-44F2-A8A2-F9D30274C14B}" dt="2022-03-24T04:23:45.480" v="490" actId="478"/>
          <ac:picMkLst>
            <pc:docMk/>
            <pc:sldMk cId="2576042659" sldId="2145706309"/>
            <ac:picMk id="9" creationId="{30F69BAA-7733-40CC-A2C0-911845A33CF2}"/>
          </ac:picMkLst>
        </pc:picChg>
        <pc:picChg chg="add mod">
          <ac:chgData name="Das, Akash" userId="d1b87425-4b5d-4afb-bce7-20b89c0822d8" providerId="ADAL" clId="{E699D1DC-B28F-44F2-A8A2-F9D30274C14B}" dt="2022-03-24T04:24:50.463" v="500" actId="14100"/>
          <ac:picMkLst>
            <pc:docMk/>
            <pc:sldMk cId="2576042659" sldId="2145706309"/>
            <ac:picMk id="12" creationId="{79E5566B-636C-4FE9-853A-49C4EFC9864E}"/>
          </ac:picMkLst>
        </pc:picChg>
        <pc:picChg chg="del">
          <ac:chgData name="Das, Akash" userId="d1b87425-4b5d-4afb-bce7-20b89c0822d8" providerId="ADAL" clId="{E699D1DC-B28F-44F2-A8A2-F9D30274C14B}" dt="2022-03-24T04:22:51.623" v="477" actId="478"/>
          <ac:picMkLst>
            <pc:docMk/>
            <pc:sldMk cId="2576042659" sldId="2145706309"/>
            <ac:picMk id="2050" creationId="{A1440EB5-618A-4944-A16C-62BD6306C3F4}"/>
          </ac:picMkLst>
        </pc:picChg>
      </pc:sldChg>
      <pc:sldChg chg="del">
        <pc:chgData name="Das, Akash" userId="d1b87425-4b5d-4afb-bce7-20b89c0822d8" providerId="ADAL" clId="{E699D1DC-B28F-44F2-A8A2-F9D30274C14B}" dt="2022-03-21T18:48:54.665" v="136" actId="47"/>
        <pc:sldMkLst>
          <pc:docMk/>
          <pc:sldMk cId="484742598" sldId="2145706310"/>
        </pc:sldMkLst>
      </pc:sldChg>
      <pc:sldChg chg="addSp delSp modSp add mod ord modNotesTx">
        <pc:chgData name="Das, Akash" userId="d1b87425-4b5d-4afb-bce7-20b89c0822d8" providerId="ADAL" clId="{E699D1DC-B28F-44F2-A8A2-F9D30274C14B}" dt="2022-03-24T04:29:40.519" v="585" actId="20577"/>
        <pc:sldMkLst>
          <pc:docMk/>
          <pc:sldMk cId="977077604" sldId="2145706310"/>
        </pc:sldMkLst>
        <pc:spChg chg="mod">
          <ac:chgData name="Das, Akash" userId="d1b87425-4b5d-4afb-bce7-20b89c0822d8" providerId="ADAL" clId="{E699D1DC-B28F-44F2-A8A2-F9D30274C14B}" dt="2022-03-24T04:27:19.527" v="540" actId="20577"/>
          <ac:spMkLst>
            <pc:docMk/>
            <pc:sldMk cId="977077604" sldId="2145706310"/>
            <ac:spMk id="4" creationId="{F33A2870-84D6-479B-9B3B-49913E133A9E}"/>
          </ac:spMkLst>
        </pc:spChg>
        <pc:spChg chg="add del mod">
          <ac:chgData name="Das, Akash" userId="d1b87425-4b5d-4afb-bce7-20b89c0822d8" providerId="ADAL" clId="{E699D1DC-B28F-44F2-A8A2-F9D30274C14B}" dt="2022-03-24T04:27:28.670" v="542" actId="478"/>
          <ac:spMkLst>
            <pc:docMk/>
            <pc:sldMk cId="977077604" sldId="2145706310"/>
            <ac:spMk id="7" creationId="{4CCE65E3-6F7F-4FC0-832F-A1206FB1DA37}"/>
          </ac:spMkLst>
        </pc:spChg>
        <pc:spChg chg="add del mod">
          <ac:chgData name="Das, Akash" userId="d1b87425-4b5d-4afb-bce7-20b89c0822d8" providerId="ADAL" clId="{E699D1DC-B28F-44F2-A8A2-F9D30274C14B}" dt="2022-03-24T04:28:27.251" v="561"/>
          <ac:spMkLst>
            <pc:docMk/>
            <pc:sldMk cId="977077604" sldId="2145706310"/>
            <ac:spMk id="8" creationId="{F79C3A9B-4F1B-43DE-8A3F-D1C7670D3FA5}"/>
          </ac:spMkLst>
        </pc:spChg>
        <pc:spChg chg="del">
          <ac:chgData name="Das, Akash" userId="d1b87425-4b5d-4afb-bce7-20b89c0822d8" providerId="ADAL" clId="{E699D1DC-B28F-44F2-A8A2-F9D30274C14B}" dt="2022-03-24T04:27:26.235" v="541" actId="478"/>
          <ac:spMkLst>
            <pc:docMk/>
            <pc:sldMk cId="977077604" sldId="2145706310"/>
            <ac:spMk id="20" creationId="{EB36E771-2076-46D1-8006-A9A21D09A114}"/>
          </ac:spMkLst>
        </pc:spChg>
        <pc:picChg chg="del">
          <ac:chgData name="Das, Akash" userId="d1b87425-4b5d-4afb-bce7-20b89c0822d8" providerId="ADAL" clId="{E699D1DC-B28F-44F2-A8A2-F9D30274C14B}" dt="2022-03-24T04:28:24.032" v="559" actId="478"/>
          <ac:picMkLst>
            <pc:docMk/>
            <pc:sldMk cId="977077604" sldId="2145706310"/>
            <ac:picMk id="2050" creationId="{A1440EB5-618A-4944-A16C-62BD6306C3F4}"/>
          </ac:picMkLst>
        </pc:picChg>
        <pc:picChg chg="add mod">
          <ac:chgData name="Das, Akash" userId="d1b87425-4b5d-4afb-bce7-20b89c0822d8" providerId="ADAL" clId="{E699D1DC-B28F-44F2-A8A2-F9D30274C14B}" dt="2022-03-24T04:28:43.027" v="564" actId="1076"/>
          <ac:picMkLst>
            <pc:docMk/>
            <pc:sldMk cId="977077604" sldId="2145706310"/>
            <ac:picMk id="5122" creationId="{8242EEB7-B655-4DB6-B7E3-730F0C7125D4}"/>
          </ac:picMkLst>
        </pc:picChg>
      </pc:sldChg>
      <pc:sldChg chg="addSp delSp modSp add mod ord modNotesTx">
        <pc:chgData name="Das, Akash" userId="d1b87425-4b5d-4afb-bce7-20b89c0822d8" providerId="ADAL" clId="{E699D1DC-B28F-44F2-A8A2-F9D30274C14B}" dt="2022-03-24T04:32:00.836" v="620" actId="33524"/>
        <pc:sldMkLst>
          <pc:docMk/>
          <pc:sldMk cId="173882330" sldId="2145706311"/>
        </pc:sldMkLst>
        <pc:spChg chg="mod">
          <ac:chgData name="Das, Akash" userId="d1b87425-4b5d-4afb-bce7-20b89c0822d8" providerId="ADAL" clId="{E699D1DC-B28F-44F2-A8A2-F9D30274C14B}" dt="2022-03-24T04:30:16.662" v="606" actId="20577"/>
          <ac:spMkLst>
            <pc:docMk/>
            <pc:sldMk cId="173882330" sldId="2145706311"/>
            <ac:spMk id="3" creationId="{BD0B16FF-8A92-4914-A524-304C72951940}"/>
          </ac:spMkLst>
        </pc:spChg>
        <pc:spChg chg="mod">
          <ac:chgData name="Das, Akash" userId="d1b87425-4b5d-4afb-bce7-20b89c0822d8" providerId="ADAL" clId="{E699D1DC-B28F-44F2-A8A2-F9D30274C14B}" dt="2022-03-24T04:30:05.750" v="597" actId="20577"/>
          <ac:spMkLst>
            <pc:docMk/>
            <pc:sldMk cId="173882330" sldId="2145706311"/>
            <ac:spMk id="4" creationId="{F33A2870-84D6-479B-9B3B-49913E133A9E}"/>
          </ac:spMkLst>
        </pc:spChg>
        <pc:picChg chg="add mod">
          <ac:chgData name="Das, Akash" userId="d1b87425-4b5d-4afb-bce7-20b89c0822d8" providerId="ADAL" clId="{E699D1DC-B28F-44F2-A8A2-F9D30274C14B}" dt="2022-03-24T04:30:43.968" v="612" actId="1076"/>
          <ac:picMkLst>
            <pc:docMk/>
            <pc:sldMk cId="173882330" sldId="2145706311"/>
            <ac:picMk id="8" creationId="{2B08D639-64FF-45E0-89FC-8DC968EF5482}"/>
          </ac:picMkLst>
        </pc:picChg>
        <pc:picChg chg="del">
          <ac:chgData name="Das, Akash" userId="d1b87425-4b5d-4afb-bce7-20b89c0822d8" providerId="ADAL" clId="{E699D1DC-B28F-44F2-A8A2-F9D30274C14B}" dt="2022-03-24T04:30:32.848" v="607" actId="478"/>
          <ac:picMkLst>
            <pc:docMk/>
            <pc:sldMk cId="173882330" sldId="2145706311"/>
            <ac:picMk id="12" creationId="{79E5566B-636C-4FE9-853A-49C4EFC9864E}"/>
          </ac:picMkLst>
        </pc:picChg>
      </pc:sldChg>
      <pc:sldChg chg="del">
        <pc:chgData name="Das, Akash" userId="d1b87425-4b5d-4afb-bce7-20b89c0822d8" providerId="ADAL" clId="{E699D1DC-B28F-44F2-A8A2-F9D30274C14B}" dt="2022-03-21T18:48:55.548" v="137" actId="47"/>
        <pc:sldMkLst>
          <pc:docMk/>
          <pc:sldMk cId="3562212434" sldId="2145706311"/>
        </pc:sldMkLst>
      </pc:sldChg>
      <pc:sldChg chg="modSp add mod ord modNotesTx">
        <pc:chgData name="Das, Akash" userId="d1b87425-4b5d-4afb-bce7-20b89c0822d8" providerId="ADAL" clId="{E699D1DC-B28F-44F2-A8A2-F9D30274C14B}" dt="2022-03-24T04:38:06.159" v="765"/>
        <pc:sldMkLst>
          <pc:docMk/>
          <pc:sldMk cId="3705160647" sldId="2145706312"/>
        </pc:sldMkLst>
        <pc:spChg chg="mod">
          <ac:chgData name="Das, Akash" userId="d1b87425-4b5d-4afb-bce7-20b89c0822d8" providerId="ADAL" clId="{E699D1DC-B28F-44F2-A8A2-F9D30274C14B}" dt="2022-03-24T04:32:46.510" v="644" actId="20577"/>
          <ac:spMkLst>
            <pc:docMk/>
            <pc:sldMk cId="3705160647" sldId="2145706312"/>
            <ac:spMk id="4" creationId="{F33A2870-84D6-479B-9B3B-49913E133A9E}"/>
          </ac:spMkLst>
        </pc:spChg>
        <pc:spChg chg="mod">
          <ac:chgData name="Das, Akash" userId="d1b87425-4b5d-4afb-bce7-20b89c0822d8" providerId="ADAL" clId="{E699D1DC-B28F-44F2-A8A2-F9D30274C14B}" dt="2022-03-24T04:37:52.787" v="763" actId="27636"/>
          <ac:spMkLst>
            <pc:docMk/>
            <pc:sldMk cId="3705160647" sldId="2145706312"/>
            <ac:spMk id="7" creationId="{E7EE6C86-ECB6-40E7-A0F2-9471655D72B6}"/>
          </ac:spMkLst>
        </pc:spChg>
      </pc:sldChg>
    </pc:docChg>
  </pc:docChgLst>
  <pc:docChgLst>
    <pc:chgData name="Das, Akash" userId="d1b87425-4b5d-4afb-bce7-20b89c0822d8" providerId="ADAL" clId="{AA04C08A-2C19-48A1-BBDE-0A707EBC1D0F}"/>
    <pc:docChg chg="custSel modSld">
      <pc:chgData name="Das, Akash" userId="d1b87425-4b5d-4afb-bce7-20b89c0822d8" providerId="ADAL" clId="{AA04C08A-2C19-48A1-BBDE-0A707EBC1D0F}" dt="2022-01-19T03:22:12.905" v="31" actId="1076"/>
      <pc:docMkLst>
        <pc:docMk/>
      </pc:docMkLst>
      <pc:sldChg chg="modSp mod">
        <pc:chgData name="Das, Akash" userId="d1b87425-4b5d-4afb-bce7-20b89c0822d8" providerId="ADAL" clId="{AA04C08A-2C19-48A1-BBDE-0A707EBC1D0F}" dt="2022-01-19T03:19:53.771" v="23" actId="14100"/>
        <pc:sldMkLst>
          <pc:docMk/>
          <pc:sldMk cId="1157645484" sldId="2145706233"/>
        </pc:sldMkLst>
        <pc:spChg chg="mod">
          <ac:chgData name="Das, Akash" userId="d1b87425-4b5d-4afb-bce7-20b89c0822d8" providerId="ADAL" clId="{AA04C08A-2C19-48A1-BBDE-0A707EBC1D0F}" dt="2022-01-19T03:19:53.771" v="23" actId="14100"/>
          <ac:spMkLst>
            <pc:docMk/>
            <pc:sldMk cId="1157645484" sldId="2145706233"/>
            <ac:spMk id="3" creationId="{C7B69B8A-ADBB-49C3-976B-6A80305ADFEB}"/>
          </ac:spMkLst>
        </pc:spChg>
      </pc:sldChg>
      <pc:sldChg chg="modSp mod">
        <pc:chgData name="Das, Akash" userId="d1b87425-4b5d-4afb-bce7-20b89c0822d8" providerId="ADAL" clId="{AA04C08A-2C19-48A1-BBDE-0A707EBC1D0F}" dt="2022-01-19T03:19:59.065" v="25" actId="27636"/>
        <pc:sldMkLst>
          <pc:docMk/>
          <pc:sldMk cId="734852222" sldId="2145706282"/>
        </pc:sldMkLst>
        <pc:spChg chg="mod">
          <ac:chgData name="Das, Akash" userId="d1b87425-4b5d-4afb-bce7-20b89c0822d8" providerId="ADAL" clId="{AA04C08A-2C19-48A1-BBDE-0A707EBC1D0F}" dt="2022-01-19T03:19:59.065" v="25" actId="27636"/>
          <ac:spMkLst>
            <pc:docMk/>
            <pc:sldMk cId="734852222" sldId="2145706282"/>
            <ac:spMk id="3" creationId="{C7B69B8A-ADBB-49C3-976B-6A80305ADFEB}"/>
          </ac:spMkLst>
        </pc:spChg>
      </pc:sldChg>
      <pc:sldChg chg="addSp modSp mod">
        <pc:chgData name="Das, Akash" userId="d1b87425-4b5d-4afb-bce7-20b89c0822d8" providerId="ADAL" clId="{AA04C08A-2C19-48A1-BBDE-0A707EBC1D0F}" dt="2022-01-19T03:22:12.905" v="31" actId="1076"/>
        <pc:sldMkLst>
          <pc:docMk/>
          <pc:sldMk cId="3063047546" sldId="2145706296"/>
        </pc:sldMkLst>
        <pc:spChg chg="mod">
          <ac:chgData name="Das, Akash" userId="d1b87425-4b5d-4afb-bce7-20b89c0822d8" providerId="ADAL" clId="{AA04C08A-2C19-48A1-BBDE-0A707EBC1D0F}" dt="2022-01-19T03:22:07.649" v="30" actId="14100"/>
          <ac:spMkLst>
            <pc:docMk/>
            <pc:sldMk cId="3063047546" sldId="2145706296"/>
            <ac:spMk id="7" creationId="{E7EE6C86-ECB6-40E7-A0F2-9471655D72B6}"/>
          </ac:spMkLst>
        </pc:spChg>
        <pc:picChg chg="add mod">
          <ac:chgData name="Das, Akash" userId="d1b87425-4b5d-4afb-bce7-20b89c0822d8" providerId="ADAL" clId="{AA04C08A-2C19-48A1-BBDE-0A707EBC1D0F}" dt="2022-01-19T03:22:12.905" v="31" actId="1076"/>
          <ac:picMkLst>
            <pc:docMk/>
            <pc:sldMk cId="3063047546" sldId="2145706296"/>
            <ac:picMk id="3074" creationId="{DA6C3F0C-45F4-4DAF-B344-F9D8BE91FEE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panose="020B060403050404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panose="020B0604030504040204" pitchFamily="34" charset="0"/>
              </a:defRPr>
            </a:lvl1pPr>
          </a:lstStyle>
          <a:p>
            <a:fld id="{83A377D0-284A-BE48-83EC-CAB199AD39B1}" type="datetimeFigureOut">
              <a:rPr lang="en-US" smtClean="0"/>
              <a:pPr/>
              <a:t>3/25/2022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Goal:</a:t>
            </a:r>
          </a:p>
          <a:p>
            <a:pPr lvl="0"/>
            <a:r>
              <a:rPr lang="en-US" dirty="0"/>
              <a:t>Duration:</a:t>
            </a:r>
          </a:p>
          <a:p>
            <a:pPr lvl="0"/>
            <a:r>
              <a:rPr lang="en-US" dirty="0"/>
              <a:t>Instructor Notes:</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panose="020B060403050404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panose="020B0604030504040204" pitchFamily="34" charset="0"/>
              </a:defRPr>
            </a:lvl1pPr>
          </a:lstStyle>
          <a:p>
            <a:fld id="{709BF325-786B-264A-A206-5FD721319B8B}" type="slidenum">
              <a:rPr lang="en-US" smtClean="0"/>
              <a:pPr/>
              <a:t>‹#›</a:t>
            </a:fld>
            <a:endParaRPr lang="en-US" dirty="0"/>
          </a:p>
        </p:txBody>
      </p:sp>
    </p:spTree>
    <p:extLst>
      <p:ext uri="{BB962C8B-B14F-4D97-AF65-F5344CB8AC3E}">
        <p14:creationId xmlns:p14="http://schemas.microsoft.com/office/powerpoint/2010/main" val="2870958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Verdana" panose="020B0604030504040204" pitchFamily="34" charset="0"/>
        <a:ea typeface="+mn-ea"/>
        <a:cs typeface="+mn-cs"/>
      </a:defRPr>
    </a:lvl1pPr>
    <a:lvl2pPr marL="457200" algn="l" defTabSz="914400" rtl="0" eaLnBrk="1" latinLnBrk="0" hangingPunct="1">
      <a:defRPr sz="1200" b="0" i="0" kern="1200">
        <a:solidFill>
          <a:schemeClr val="tx1"/>
        </a:solidFill>
        <a:latin typeface="Verdana" panose="020B0604030504040204" pitchFamily="34" charset="0"/>
        <a:ea typeface="+mn-ea"/>
        <a:cs typeface="+mn-cs"/>
      </a:defRPr>
    </a:lvl2pPr>
    <a:lvl3pPr marL="914400" algn="l" defTabSz="914400" rtl="0" eaLnBrk="1" latinLnBrk="0" hangingPunct="1">
      <a:defRPr sz="1200" b="0" i="0" kern="1200">
        <a:solidFill>
          <a:schemeClr val="tx1"/>
        </a:solidFill>
        <a:latin typeface="Verdana" panose="020B0604030504040204" pitchFamily="34" charset="0"/>
        <a:ea typeface="+mn-ea"/>
        <a:cs typeface="+mn-cs"/>
      </a:defRPr>
    </a:lvl3pPr>
    <a:lvl4pPr marL="1371600" algn="l" defTabSz="914400" rtl="0" eaLnBrk="1" latinLnBrk="0" hangingPunct="1">
      <a:defRPr sz="1200" b="0" i="0" kern="1200">
        <a:solidFill>
          <a:schemeClr val="tx1"/>
        </a:solidFill>
        <a:latin typeface="Verdana" panose="020B0604030504040204" pitchFamily="34" charset="0"/>
        <a:ea typeface="+mn-ea"/>
        <a:cs typeface="+mn-cs"/>
      </a:defRPr>
    </a:lvl4pPr>
    <a:lvl5pPr marL="1828800" algn="l" defTabSz="914400" rtl="0" eaLnBrk="1" latinLnBrk="0" hangingPunct="1">
      <a:defRPr sz="1200" b="0" i="0" kern="1200">
        <a:solidFill>
          <a:schemeClr val="tx1"/>
        </a:solidFill>
        <a:latin typeface="Verdan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9BF325-786B-264A-A206-5FD721319B8B}" type="slidenum">
              <a:rPr lang="en-US" smtClean="0"/>
              <a:pPr/>
              <a:t>1</a:t>
            </a:fld>
            <a:endParaRPr lang="en-US" dirty="0"/>
          </a:p>
        </p:txBody>
      </p:sp>
    </p:spTree>
    <p:extLst>
      <p:ext uri="{BB962C8B-B14F-4D97-AF65-F5344CB8AC3E}">
        <p14:creationId xmlns:p14="http://schemas.microsoft.com/office/powerpoint/2010/main" val="2394886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Spring 2.5 introduced annotation-based configuration as the first step to enable bean configurations in Java.</a:t>
            </a:r>
          </a:p>
          <a:p>
            <a:endParaRPr lang="en-US" dirty="0"/>
          </a:p>
          <a:p>
            <a:r>
              <a:rPr lang="en-US" dirty="0"/>
              <a:t>In this approach, we first enable annotation-based configuration via XML configuration. Then we use a set of annotations on our Java classes, methods, constructors, or fields to configure beans. Some examples of these annotations are </a:t>
            </a:r>
            <a:r>
              <a:rPr lang="en-US" b="1" i="1" dirty="0"/>
              <a:t>@Component</a:t>
            </a:r>
            <a:r>
              <a:rPr lang="en-US" dirty="0"/>
              <a:t>, </a:t>
            </a:r>
            <a:r>
              <a:rPr lang="en-US" b="1" i="1" dirty="0"/>
              <a:t>@Controller</a:t>
            </a:r>
            <a:r>
              <a:rPr lang="en-US" dirty="0"/>
              <a:t>, </a:t>
            </a:r>
            <a:r>
              <a:rPr lang="en-US" b="1" i="1" dirty="0"/>
              <a:t>@Service</a:t>
            </a:r>
            <a:r>
              <a:rPr lang="en-US" dirty="0"/>
              <a:t>, </a:t>
            </a:r>
            <a:r>
              <a:rPr lang="en-US" b="1" i="1" dirty="0"/>
              <a:t>@Repository</a:t>
            </a:r>
            <a:r>
              <a:rPr lang="en-US" dirty="0"/>
              <a:t>, </a:t>
            </a:r>
            <a:r>
              <a:rPr lang="en-US" b="1" i="1" dirty="0"/>
              <a:t>@Autowired</a:t>
            </a:r>
            <a:r>
              <a:rPr lang="en-US" dirty="0"/>
              <a:t>, and </a:t>
            </a:r>
            <a:r>
              <a:rPr lang="en-US" b="1" i="1" dirty="0"/>
              <a:t>@Qualifier</a:t>
            </a:r>
            <a:r>
              <a:rPr lang="en-US" dirty="0"/>
              <a:t>.</a:t>
            </a:r>
          </a:p>
          <a:p>
            <a:endParaRPr lang="en-US" dirty="0"/>
          </a:p>
          <a:p>
            <a:r>
              <a:rPr lang="en-US" dirty="0"/>
              <a:t>Notably, we use these annotations with Java-based configuration as well. </a:t>
            </a:r>
          </a:p>
          <a:p>
            <a:endParaRPr lang="en-US" dirty="0"/>
          </a:p>
          <a:p>
            <a:r>
              <a:rPr lang="en-US" dirty="0"/>
              <a:t>Also worth mentioning, Spring keeps on adding more capabilities to these annotations with each release.</a:t>
            </a:r>
          </a:p>
        </p:txBody>
      </p:sp>
      <p:sp>
        <p:nvSpPr>
          <p:cNvPr id="4" name="Slide Number Placeholder 3"/>
          <p:cNvSpPr>
            <a:spLocks noGrp="1"/>
          </p:cNvSpPr>
          <p:nvPr>
            <p:ph type="sldNum" sz="quarter" idx="5"/>
          </p:nvPr>
        </p:nvSpPr>
        <p:spPr/>
        <p:txBody>
          <a:bodyPr/>
          <a:lstStyle/>
          <a:p>
            <a:fld id="{709BF325-786B-264A-A206-5FD721319B8B}" type="slidenum">
              <a:rPr lang="en-US" smtClean="0"/>
              <a:pPr/>
              <a:t>12</a:t>
            </a:fld>
            <a:endParaRPr lang="en-US" dirty="0"/>
          </a:p>
        </p:txBody>
      </p:sp>
    </p:spTree>
    <p:extLst>
      <p:ext uri="{BB962C8B-B14F-4D97-AF65-F5344CB8AC3E}">
        <p14:creationId xmlns:p14="http://schemas.microsoft.com/office/powerpoint/2010/main" val="1305830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 simple example of this configuration.</a:t>
            </a:r>
          </a:p>
          <a:p>
            <a:endParaRPr lang="en-US" dirty="0"/>
          </a:p>
          <a:p>
            <a:r>
              <a:rPr lang="en-US" dirty="0"/>
              <a:t>First, we'll create the XML configuration, </a:t>
            </a:r>
            <a:r>
              <a:rPr lang="en-US" i="1" dirty="0"/>
              <a:t>user-bean-config.xml</a:t>
            </a:r>
            <a:r>
              <a:rPr lang="en-US" dirty="0"/>
              <a:t>, to enable annotations:</a:t>
            </a:r>
          </a:p>
          <a:p>
            <a:endParaRPr lang="en-US" dirty="0"/>
          </a:p>
          <a:p>
            <a:r>
              <a:rPr lang="en-US" dirty="0"/>
              <a:t>Here, the </a:t>
            </a:r>
            <a:r>
              <a:rPr lang="en-US" b="1" dirty="0"/>
              <a:t>annotation-config</a:t>
            </a:r>
            <a:r>
              <a:rPr lang="en-US" dirty="0"/>
              <a:t> tag enables </a:t>
            </a:r>
            <a:r>
              <a:rPr lang="en-US" i="1" dirty="0"/>
              <a:t>annotation-based mappings</a:t>
            </a:r>
            <a:r>
              <a:rPr lang="en-US" dirty="0"/>
              <a:t>. The </a:t>
            </a:r>
            <a:r>
              <a:rPr lang="en-US" b="1" dirty="0"/>
              <a:t>component-scan</a:t>
            </a:r>
            <a:r>
              <a:rPr lang="en-US" dirty="0"/>
              <a:t> tag also tells Spring where to look for annotated classes.</a:t>
            </a:r>
          </a:p>
        </p:txBody>
      </p:sp>
      <p:sp>
        <p:nvSpPr>
          <p:cNvPr id="4" name="Slide Number Placeholder 3"/>
          <p:cNvSpPr>
            <a:spLocks noGrp="1"/>
          </p:cNvSpPr>
          <p:nvPr>
            <p:ph type="sldNum" sz="quarter" idx="5"/>
          </p:nvPr>
        </p:nvSpPr>
        <p:spPr/>
        <p:txBody>
          <a:bodyPr/>
          <a:lstStyle/>
          <a:p>
            <a:fld id="{709BF325-786B-264A-A206-5FD721319B8B}" type="slidenum">
              <a:rPr lang="en-US" smtClean="0"/>
              <a:pPr/>
              <a:t>13</a:t>
            </a:fld>
            <a:endParaRPr lang="en-US" dirty="0"/>
          </a:p>
        </p:txBody>
      </p:sp>
    </p:spTree>
    <p:extLst>
      <p:ext uri="{BB962C8B-B14F-4D97-AF65-F5344CB8AC3E}">
        <p14:creationId xmlns:p14="http://schemas.microsoft.com/office/powerpoint/2010/main" val="3329047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we'll create the </a:t>
            </a:r>
            <a:r>
              <a:rPr lang="en-US" i="1" dirty="0" err="1"/>
              <a:t>UserService</a:t>
            </a:r>
            <a:r>
              <a:rPr lang="en-US" dirty="0"/>
              <a:t> class and define it as a Spring bean using the </a:t>
            </a:r>
            <a:r>
              <a:rPr lang="en-US" b="1" i="1" dirty="0"/>
              <a:t>@Component</a:t>
            </a:r>
            <a:r>
              <a:rPr lang="en-US" dirty="0"/>
              <a:t> annotation:</a:t>
            </a:r>
          </a:p>
          <a:p>
            <a:endParaRPr lang="en-US" dirty="0"/>
          </a:p>
          <a:p>
            <a:r>
              <a:rPr lang="en-US" dirty="0"/>
              <a:t>Then we'll write a simple test case to test this configuration:</a:t>
            </a:r>
          </a:p>
          <a:p>
            <a:endParaRPr lang="en-US" dirty="0"/>
          </a:p>
        </p:txBody>
      </p:sp>
      <p:sp>
        <p:nvSpPr>
          <p:cNvPr id="4" name="Slide Number Placeholder 3"/>
          <p:cNvSpPr>
            <a:spLocks noGrp="1"/>
          </p:cNvSpPr>
          <p:nvPr>
            <p:ph type="sldNum" sz="quarter" idx="5"/>
          </p:nvPr>
        </p:nvSpPr>
        <p:spPr/>
        <p:txBody>
          <a:bodyPr/>
          <a:lstStyle/>
          <a:p>
            <a:fld id="{709BF325-786B-264A-A206-5FD721319B8B}" type="slidenum">
              <a:rPr lang="en-US" smtClean="0"/>
              <a:pPr/>
              <a:t>14</a:t>
            </a:fld>
            <a:endParaRPr lang="en-US" dirty="0"/>
          </a:p>
        </p:txBody>
      </p:sp>
    </p:spTree>
    <p:extLst>
      <p:ext uri="{BB962C8B-B14F-4D97-AF65-F5344CB8AC3E}">
        <p14:creationId xmlns:p14="http://schemas.microsoft.com/office/powerpoint/2010/main" val="867021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Java-based configuration which is the newest and most preferred way of bean configuration. It's available from Spring 3.0 onward.</a:t>
            </a:r>
          </a:p>
          <a:p>
            <a:endParaRPr lang="en-US" dirty="0"/>
          </a:p>
          <a:p>
            <a:r>
              <a:rPr lang="en-US" dirty="0"/>
              <a:t>Java configuration typically uses </a:t>
            </a:r>
            <a:r>
              <a:rPr lang="en-US" b="1" i="1" dirty="0"/>
              <a:t>@Bean-</a:t>
            </a:r>
            <a:r>
              <a:rPr lang="en-US" b="1" i="0" dirty="0"/>
              <a:t>annotated</a:t>
            </a:r>
            <a:r>
              <a:rPr lang="en-US" b="1" i="1" dirty="0"/>
              <a:t> </a:t>
            </a:r>
            <a:r>
              <a:rPr lang="en-US" dirty="0"/>
              <a:t>methods within a </a:t>
            </a:r>
            <a:r>
              <a:rPr lang="en-US" b="1" i="1" dirty="0"/>
              <a:t>@Configuration </a:t>
            </a:r>
            <a:r>
              <a:rPr lang="en-US" dirty="0"/>
              <a:t>class. The </a:t>
            </a:r>
            <a:r>
              <a:rPr lang="en-US" b="1" i="1" dirty="0"/>
              <a:t>@Bean </a:t>
            </a:r>
            <a:r>
              <a:rPr lang="en-US" dirty="0"/>
              <a:t>annotation on a method indicates that the method creates a Spring bean. </a:t>
            </a:r>
          </a:p>
          <a:p>
            <a:endParaRPr lang="en-US" dirty="0"/>
          </a:p>
          <a:p>
            <a:r>
              <a:rPr lang="en-US" dirty="0"/>
              <a:t>Moreover, a class annotated with </a:t>
            </a:r>
            <a:r>
              <a:rPr lang="en-US" b="1" i="1" dirty="0"/>
              <a:t>@Configuration </a:t>
            </a:r>
            <a:r>
              <a:rPr lang="en-US" dirty="0"/>
              <a:t>indicates that it contains Spring bean configurations.</a:t>
            </a:r>
          </a:p>
        </p:txBody>
      </p:sp>
      <p:sp>
        <p:nvSpPr>
          <p:cNvPr id="4" name="Slide Number Placeholder 3"/>
          <p:cNvSpPr>
            <a:spLocks noGrp="1"/>
          </p:cNvSpPr>
          <p:nvPr>
            <p:ph type="sldNum" sz="quarter" idx="5"/>
          </p:nvPr>
        </p:nvSpPr>
        <p:spPr/>
        <p:txBody>
          <a:bodyPr/>
          <a:lstStyle/>
          <a:p>
            <a:fld id="{709BF325-786B-264A-A206-5FD721319B8B}" type="slidenum">
              <a:rPr lang="en-US" smtClean="0"/>
              <a:pPr/>
              <a:t>16</a:t>
            </a:fld>
            <a:endParaRPr lang="en-US" dirty="0"/>
          </a:p>
        </p:txBody>
      </p:sp>
    </p:spTree>
    <p:extLst>
      <p:ext uri="{BB962C8B-B14F-4D97-AF65-F5344CB8AC3E}">
        <p14:creationId xmlns:p14="http://schemas.microsoft.com/office/powerpoint/2010/main" val="3840116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pitchFamily="2" charset="0"/>
              </a:rPr>
              <a:t>Now let's create a configuration class to define our </a:t>
            </a:r>
            <a:r>
              <a:rPr lang="en-US" b="0" i="1" dirty="0" err="1">
                <a:solidFill>
                  <a:srgbClr val="000000"/>
                </a:solidFill>
                <a:effectLst/>
                <a:latin typeface="Raleway" pitchFamily="2" charset="0"/>
              </a:rPr>
              <a:t>AccountService</a:t>
            </a:r>
            <a:r>
              <a:rPr lang="en-US" b="0" i="0" dirty="0">
                <a:solidFill>
                  <a:srgbClr val="000000"/>
                </a:solidFill>
                <a:effectLst/>
                <a:latin typeface="Raleway" pitchFamily="2" charset="0"/>
              </a:rPr>
              <a:t> class as a Spring bean:</a:t>
            </a:r>
            <a:endParaRPr lang="en-US" dirty="0"/>
          </a:p>
        </p:txBody>
      </p:sp>
      <p:sp>
        <p:nvSpPr>
          <p:cNvPr id="4" name="Slide Number Placeholder 3"/>
          <p:cNvSpPr>
            <a:spLocks noGrp="1"/>
          </p:cNvSpPr>
          <p:nvPr>
            <p:ph type="sldNum" sz="quarter" idx="5"/>
          </p:nvPr>
        </p:nvSpPr>
        <p:spPr/>
        <p:txBody>
          <a:bodyPr/>
          <a:lstStyle/>
          <a:p>
            <a:fld id="{709BF325-786B-264A-A206-5FD721319B8B}" type="slidenum">
              <a:rPr lang="en-US" smtClean="0"/>
              <a:pPr/>
              <a:t>17</a:t>
            </a:fld>
            <a:endParaRPr lang="en-US" dirty="0"/>
          </a:p>
        </p:txBody>
      </p:sp>
    </p:spTree>
    <p:extLst>
      <p:ext uri="{BB962C8B-B14F-4D97-AF65-F5344CB8AC3E}">
        <p14:creationId xmlns:p14="http://schemas.microsoft.com/office/powerpoint/2010/main" val="560541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9BF325-786B-264A-A206-5FD721319B8B}" type="slidenum">
              <a:rPr lang="en-US" smtClean="0"/>
              <a:pPr/>
              <a:t>18</a:t>
            </a:fld>
            <a:endParaRPr lang="en-US" dirty="0"/>
          </a:p>
        </p:txBody>
      </p:sp>
    </p:spTree>
    <p:extLst>
      <p:ext uri="{BB962C8B-B14F-4D97-AF65-F5344CB8AC3E}">
        <p14:creationId xmlns:p14="http://schemas.microsoft.com/office/powerpoint/2010/main" val="169928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ref</a:t>
            </a:r>
            <a:r>
              <a:rPr lang="en-US" dirty="0"/>
              <a:t> is used to reference already defined bean and it can be used using both setter method and constructor argument.</a:t>
            </a:r>
            <a:endParaRPr lang="en-IN" dirty="0"/>
          </a:p>
        </p:txBody>
      </p:sp>
      <p:sp>
        <p:nvSpPr>
          <p:cNvPr id="4" name="Slide Number Placeholder 3"/>
          <p:cNvSpPr>
            <a:spLocks noGrp="1"/>
          </p:cNvSpPr>
          <p:nvPr>
            <p:ph type="sldNum" sz="quarter" idx="5"/>
          </p:nvPr>
        </p:nvSpPr>
        <p:spPr/>
        <p:txBody>
          <a:bodyPr/>
          <a:lstStyle/>
          <a:p>
            <a:fld id="{709BF325-786B-264A-A206-5FD721319B8B}" type="slidenum">
              <a:rPr lang="en-US" smtClean="0"/>
              <a:pPr/>
              <a:t>19</a:t>
            </a:fld>
            <a:endParaRPr lang="en-US" dirty="0"/>
          </a:p>
        </p:txBody>
      </p:sp>
    </p:spTree>
    <p:extLst>
      <p:ext uri="{BB962C8B-B14F-4D97-AF65-F5344CB8AC3E}">
        <p14:creationId xmlns:p14="http://schemas.microsoft.com/office/powerpoint/2010/main" val="3155698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9BF325-786B-264A-A206-5FD721319B8B}" type="slidenum">
              <a:rPr kumimoji="0" lang="en-US" sz="1200" b="0" i="0" u="none" strike="noStrike" kern="1200" cap="none" spc="0" normalizeH="0" baseline="0" noProof="0" smtClean="0">
                <a:ln>
                  <a:noFill/>
                </a:ln>
                <a:solidFill>
                  <a:prstClr val="black"/>
                </a:solidFill>
                <a:effectLst/>
                <a:uLnTx/>
                <a:uFillTx/>
                <a:latin typeface="Verdan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025365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9BF325-786B-264A-A206-5FD721319B8B}" type="slidenum">
              <a:rPr lang="en-US" smtClean="0"/>
              <a:pPr/>
              <a:t>2</a:t>
            </a:fld>
            <a:endParaRPr lang="en-US" dirty="0"/>
          </a:p>
        </p:txBody>
      </p:sp>
    </p:spTree>
    <p:extLst>
      <p:ext uri="{BB962C8B-B14F-4D97-AF65-F5344CB8AC3E}">
        <p14:creationId xmlns:p14="http://schemas.microsoft.com/office/powerpoint/2010/main" val="224234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The objects that form the backbone of your application and that are managed by the Spring IoC container are called </a:t>
            </a:r>
            <a:r>
              <a:rPr lang="en-US" b="1" i="0" dirty="0">
                <a:solidFill>
                  <a:srgbClr val="000000"/>
                </a:solidFill>
                <a:effectLst/>
                <a:latin typeface="Arial" panose="020B0604020202020204" pitchFamily="34" charset="0"/>
              </a:rPr>
              <a:t>beans</a:t>
            </a:r>
            <a:r>
              <a:rPr lang="en-US" b="0" i="0" dirty="0">
                <a:solidFill>
                  <a:srgbClr val="000000"/>
                </a:solidFill>
                <a:effectLst/>
                <a:latin typeface="Arial" panose="020B0604020202020204" pitchFamily="34" charset="0"/>
              </a:rPr>
              <a:t>. A bean is an object that is instantiated, assembled, and otherwise managed by a Spring IoC container.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These beans are created with the configuration metadata that you supply to the container. For example, in the form of XML &lt;bean/&gt; definitions which you have already seen in the previous chapters.</a:t>
            </a:r>
          </a:p>
          <a:p>
            <a:endParaRPr lang="en-US"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Spring IoC containers point-of-view, everything is a bean. That’s great news for the Spring IoC container, because if everything is a bean then everything can be treated in the exact same fashion. </a:t>
            </a:r>
          </a:p>
          <a:p>
            <a:endParaRPr lang="en-US" dirty="0"/>
          </a:p>
        </p:txBody>
      </p:sp>
      <p:sp>
        <p:nvSpPr>
          <p:cNvPr id="4" name="Slide Number Placeholder 3"/>
          <p:cNvSpPr>
            <a:spLocks noGrp="1"/>
          </p:cNvSpPr>
          <p:nvPr>
            <p:ph type="sldNum" sz="quarter" idx="5"/>
          </p:nvPr>
        </p:nvSpPr>
        <p:spPr/>
        <p:txBody>
          <a:bodyPr/>
          <a:lstStyle/>
          <a:p>
            <a:fld id="{709BF325-786B-264A-A206-5FD721319B8B}" type="slidenum">
              <a:rPr lang="en-US" smtClean="0"/>
              <a:pPr/>
              <a:t>4</a:t>
            </a:fld>
            <a:endParaRPr lang="en-US" dirty="0"/>
          </a:p>
        </p:txBody>
      </p:sp>
    </p:spTree>
    <p:extLst>
      <p:ext uri="{BB962C8B-B14F-4D97-AF65-F5344CB8AC3E}">
        <p14:creationId xmlns:p14="http://schemas.microsoft.com/office/powerpoint/2010/main" val="61511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Arial" panose="020B0604020202020204" pitchFamily="34" charset="0"/>
              </a:rPr>
              <a:t>Bean definition contains the information called </a:t>
            </a:r>
            <a:r>
              <a:rPr lang="en-US" b="1" i="0" dirty="0">
                <a:solidFill>
                  <a:srgbClr val="000000"/>
                </a:solidFill>
                <a:effectLst/>
                <a:latin typeface="Arial" panose="020B0604020202020204" pitchFamily="34" charset="0"/>
              </a:rPr>
              <a:t>configuration metadata</a:t>
            </a:r>
            <a:r>
              <a:rPr lang="en-US" b="0" i="0" dirty="0">
                <a:solidFill>
                  <a:srgbClr val="000000"/>
                </a:solidFill>
                <a:effectLst/>
                <a:latin typeface="Arial" panose="020B0604020202020204" pitchFamily="34" charset="0"/>
              </a:rPr>
              <a:t>, which is needed for the container to know the following −</a:t>
            </a:r>
          </a:p>
          <a:p>
            <a:pPr marL="171450" lvl="0" indent="-171450" algn="l">
              <a:buFont typeface="Arial" panose="020B0604020202020204" pitchFamily="34" charset="0"/>
              <a:buChar char="•"/>
            </a:pPr>
            <a:r>
              <a:rPr lang="en-US" b="0" i="0" dirty="0">
                <a:effectLst/>
                <a:latin typeface="Arial" panose="020B0604020202020204" pitchFamily="34" charset="0"/>
              </a:rPr>
              <a:t> How to create a bean</a:t>
            </a:r>
          </a:p>
          <a:p>
            <a:pPr marL="171450" lvl="0" indent="-171450" algn="l">
              <a:buFont typeface="Arial" panose="020B0604020202020204" pitchFamily="34" charset="0"/>
              <a:buChar char="•"/>
            </a:pPr>
            <a:r>
              <a:rPr lang="en-US" b="0" i="0" dirty="0">
                <a:effectLst/>
                <a:latin typeface="Arial" panose="020B0604020202020204" pitchFamily="34" charset="0"/>
              </a:rPr>
              <a:t> Bean's lifecycle details</a:t>
            </a:r>
          </a:p>
          <a:p>
            <a:pPr marL="171450" lvl="0" indent="-171450" algn="l">
              <a:buFont typeface="Arial" panose="020B0604020202020204" pitchFamily="34" charset="0"/>
              <a:buChar char="•"/>
            </a:pPr>
            <a:r>
              <a:rPr lang="en-US" b="0" i="0" dirty="0">
                <a:effectLst/>
                <a:latin typeface="Arial" panose="020B0604020202020204" pitchFamily="34" charset="0"/>
              </a:rPr>
              <a:t> Bean's dependencies</a:t>
            </a:r>
          </a:p>
          <a:p>
            <a:endParaRPr lang="en-US" dirty="0"/>
          </a:p>
          <a:p>
            <a:r>
              <a:rPr lang="en-US" dirty="0"/>
              <a:t>In addition, Spring supports different ways of configuring beans. </a:t>
            </a:r>
          </a:p>
          <a:p>
            <a:endParaRPr lang="en-US" dirty="0"/>
          </a:p>
          <a:p>
            <a:r>
              <a:rPr lang="en-US" dirty="0"/>
              <a:t>We’ll discuss all the ways starting from the oldest to the newest.</a:t>
            </a:r>
          </a:p>
        </p:txBody>
      </p:sp>
      <p:sp>
        <p:nvSpPr>
          <p:cNvPr id="4" name="Slide Number Placeholder 3"/>
          <p:cNvSpPr>
            <a:spLocks noGrp="1"/>
          </p:cNvSpPr>
          <p:nvPr>
            <p:ph type="sldNum" sz="quarter" idx="5"/>
          </p:nvPr>
        </p:nvSpPr>
        <p:spPr/>
        <p:txBody>
          <a:bodyPr/>
          <a:lstStyle/>
          <a:p>
            <a:fld id="{709BF325-786B-264A-A206-5FD721319B8B}" type="slidenum">
              <a:rPr lang="en-US" smtClean="0"/>
              <a:pPr/>
              <a:t>5</a:t>
            </a:fld>
            <a:endParaRPr lang="en-US" dirty="0"/>
          </a:p>
        </p:txBody>
      </p:sp>
    </p:spTree>
    <p:extLst>
      <p:ext uri="{BB962C8B-B14F-4D97-AF65-F5344CB8AC3E}">
        <p14:creationId xmlns:p14="http://schemas.microsoft.com/office/powerpoint/2010/main" val="2696283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9BF325-786B-264A-A206-5FD721319B8B}" type="slidenum">
              <a:rPr lang="en-US" smtClean="0"/>
              <a:pPr/>
              <a:t>6</a:t>
            </a:fld>
            <a:endParaRPr lang="en-US" dirty="0"/>
          </a:p>
        </p:txBody>
      </p:sp>
    </p:spTree>
    <p:extLst>
      <p:ext uri="{BB962C8B-B14F-4D97-AF65-F5344CB8AC3E}">
        <p14:creationId xmlns:p14="http://schemas.microsoft.com/office/powerpoint/2010/main" val="59819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a:t>
            </a:r>
            <a:r>
              <a:rPr lang="en-US" b="0" i="0" dirty="0">
                <a:solidFill>
                  <a:srgbClr val="000000"/>
                </a:solidFill>
                <a:effectLst/>
                <a:latin typeface="Raleway" pitchFamily="2" charset="0"/>
              </a:rPr>
              <a:t>let's take a look at XML-based configuration. This is the traditional way of configuring beans in Spring.</a:t>
            </a:r>
          </a:p>
          <a:p>
            <a:endParaRPr lang="en-US" b="0" i="0" dirty="0">
              <a:solidFill>
                <a:srgbClr val="000000"/>
              </a:solidFill>
              <a:effectLst/>
              <a:latin typeface="Raleway" pitchFamily="2" charset="0"/>
            </a:endParaRPr>
          </a:p>
          <a:p>
            <a:r>
              <a:rPr lang="en-US" b="0" i="0" dirty="0">
                <a:solidFill>
                  <a:srgbClr val="000000"/>
                </a:solidFill>
                <a:effectLst/>
                <a:latin typeface="Raleway" pitchFamily="2" charset="0"/>
              </a:rPr>
              <a:t>Obviously, in this approach, we do all </a:t>
            </a:r>
            <a:r>
              <a:rPr lang="en-US" b="1" i="0" dirty="0">
                <a:solidFill>
                  <a:srgbClr val="000000"/>
                </a:solidFill>
                <a:effectLst/>
                <a:latin typeface="Raleway" pitchFamily="2" charset="0"/>
              </a:rPr>
              <a:t>bean mappings in an XML configuration file</a:t>
            </a:r>
            <a:r>
              <a:rPr lang="en-US" b="0" i="0" dirty="0">
                <a:solidFill>
                  <a:srgbClr val="000000"/>
                </a:solidFill>
                <a:effectLst/>
                <a:latin typeface="Raleway" pitchFamily="2" charset="0"/>
              </a:rPr>
              <a:t>.</a:t>
            </a:r>
          </a:p>
          <a:p>
            <a:endParaRPr lang="en-US" b="0" i="0" dirty="0">
              <a:solidFill>
                <a:srgbClr val="000000"/>
              </a:solidFill>
              <a:effectLst/>
              <a:latin typeface="Raleway" pitchFamily="2" charset="0"/>
            </a:endParaRPr>
          </a:p>
          <a:p>
            <a:r>
              <a:rPr lang="en-US" b="0" i="0" dirty="0">
                <a:solidFill>
                  <a:srgbClr val="333333"/>
                </a:solidFill>
                <a:effectLst/>
                <a:latin typeface="Helvetica" panose="020B0604020202020204" pitchFamily="34" charset="0"/>
              </a:rPr>
              <a:t>From the Spring IoC containers point-of-view, </a:t>
            </a:r>
            <a:r>
              <a:rPr lang="en-US" b="0" i="1" dirty="0">
                <a:solidFill>
                  <a:srgbClr val="333333"/>
                </a:solidFill>
                <a:effectLst/>
                <a:latin typeface="Helvetica" panose="020B0604020202020204" pitchFamily="34" charset="0"/>
              </a:rPr>
              <a:t>everything</a:t>
            </a:r>
            <a:r>
              <a:rPr lang="en-US" b="0" i="0" dirty="0">
                <a:solidFill>
                  <a:srgbClr val="333333"/>
                </a:solidFill>
                <a:effectLst/>
                <a:latin typeface="Helvetica" panose="020B0604020202020204" pitchFamily="34" charset="0"/>
              </a:rPr>
              <a:t> is a bean. </a:t>
            </a:r>
            <a:r>
              <a:rPr lang="en-US" b="0" i="0" dirty="0">
                <a:solidFill>
                  <a:srgbClr val="000000"/>
                </a:solidFill>
                <a:effectLst/>
                <a:latin typeface="Raleway" pitchFamily="2" charset="0"/>
              </a:rPr>
              <a:t>From a developer’s point-of-view, </a:t>
            </a:r>
            <a:r>
              <a:rPr lang="en-US" b="0" i="0" dirty="0">
                <a:solidFill>
                  <a:srgbClr val="333333"/>
                </a:solidFill>
                <a:effectLst/>
                <a:latin typeface="Helvetica" panose="020B0604020202020204" pitchFamily="34" charset="0"/>
              </a:rPr>
              <a:t>the objects defined in a Spring XML configuration file are not all generic, vanilla beans. Usually, each bean requires some degree of specific configuration.</a:t>
            </a:r>
            <a:endParaRPr lang="en-US" b="0" i="0" dirty="0">
              <a:solidFill>
                <a:srgbClr val="000000"/>
              </a:solidFill>
              <a:effectLst/>
              <a:latin typeface="Raleway" pitchFamily="2" charset="0"/>
            </a:endParaRPr>
          </a:p>
          <a:p>
            <a:endParaRPr lang="en-US" b="0" i="0" dirty="0">
              <a:solidFill>
                <a:srgbClr val="000000"/>
              </a:solidFill>
              <a:effectLst/>
              <a:latin typeface="Raleway" pitchFamily="2" charset="0"/>
            </a:endParaRPr>
          </a:p>
          <a:p>
            <a:pPr algn="l"/>
            <a:r>
              <a:rPr lang="en-US" b="0" i="0" dirty="0">
                <a:solidFill>
                  <a:srgbClr val="000000"/>
                </a:solidFill>
                <a:effectLst/>
                <a:latin typeface="Raleway" pitchFamily="2" charset="0"/>
              </a:rPr>
              <a:t>(Note - </a:t>
            </a:r>
            <a:r>
              <a:rPr lang="en-US" b="0" i="0" dirty="0">
                <a:solidFill>
                  <a:srgbClr val="333333"/>
                </a:solidFill>
                <a:effectLst/>
                <a:latin typeface="Helvetica" panose="020B0604020202020204" pitchFamily="34" charset="0"/>
              </a:rPr>
              <a:t>Authoring Spring configuration files using the older DTD style is still fully supported.</a:t>
            </a:r>
          </a:p>
          <a:p>
            <a:pPr algn="l"/>
            <a:r>
              <a:rPr lang="en-US" b="0" i="0" dirty="0">
                <a:solidFill>
                  <a:srgbClr val="333333"/>
                </a:solidFill>
                <a:effectLst/>
                <a:latin typeface="Helvetica" panose="020B0604020202020204" pitchFamily="34" charset="0"/>
              </a:rPr>
              <a:t>Nothing will break if you forego the use of the new XML Schema-based approach to authoring Spring XML configuration files. All that you lose out on is the opportunity to have more succinct and clearer configuration. Regardless of whether the XML configuration is DTD- or Schema-based, in the end it all boils down to the same object model in the container (namely one or more </a:t>
            </a:r>
            <a:r>
              <a:rPr lang="en-US" b="0" i="1" dirty="0" err="1">
                <a:solidFill>
                  <a:srgbClr val="333333"/>
                </a:solidFill>
                <a:effectLst/>
                <a:latin typeface="Helvetica" panose="020B0604020202020204" pitchFamily="34" charset="0"/>
              </a:rPr>
              <a:t>BeanDefinition</a:t>
            </a:r>
            <a:r>
              <a:rPr lang="en-US" b="0" i="0" dirty="0">
                <a:solidFill>
                  <a:srgbClr val="333333"/>
                </a:solidFill>
                <a:effectLst/>
                <a:latin typeface="Helvetica" panose="020B0604020202020204" pitchFamily="34" charset="0"/>
              </a:rPr>
              <a:t> instances).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9BF325-786B-264A-A206-5FD721319B8B}" type="slidenum">
              <a:rPr kumimoji="0" lang="en-US" sz="1200" b="0" i="0" u="none" strike="noStrike" kern="1200" cap="none" spc="0" normalizeH="0" baseline="0" noProof="0" smtClean="0">
                <a:ln>
                  <a:noFill/>
                </a:ln>
                <a:solidFill>
                  <a:prstClr val="black"/>
                </a:solidFill>
                <a:effectLst/>
                <a:uLnTx/>
                <a:uFillTx/>
                <a:latin typeface="Verdan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614015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Spring XML configuration fragment is boilerplate that you can copy and paste (!) and then plug </a:t>
            </a:r>
            <a:r>
              <a:rPr lang="en-US" b="1" i="0" dirty="0"/>
              <a:t>&lt;bean/&gt; </a:t>
            </a:r>
            <a:r>
              <a:rPr lang="en-US" dirty="0"/>
              <a:t>definitions.</a:t>
            </a:r>
          </a:p>
          <a:p>
            <a:endParaRPr lang="en-US" dirty="0"/>
          </a:p>
          <a:p>
            <a:r>
              <a:rPr lang="en-US" b="0" i="0" dirty="0">
                <a:solidFill>
                  <a:srgbClr val="6F6F6F"/>
                </a:solidFill>
                <a:effectLst/>
                <a:latin typeface="Helvetica" panose="020B0604020202020204" pitchFamily="34" charset="0"/>
              </a:rPr>
              <a:t>The </a:t>
            </a:r>
            <a:r>
              <a:rPr lang="en-US" b="1" dirty="0"/>
              <a:t>'</a:t>
            </a:r>
            <a:r>
              <a:rPr lang="en-US" b="1" dirty="0" err="1"/>
              <a:t>xsi:schemaLocation</a:t>
            </a:r>
            <a:r>
              <a:rPr lang="en-US" dirty="0"/>
              <a:t>'</a:t>
            </a:r>
            <a:r>
              <a:rPr lang="en-US" b="0" i="0" dirty="0">
                <a:solidFill>
                  <a:srgbClr val="6F6F6F"/>
                </a:solidFill>
                <a:effectLst/>
                <a:latin typeface="Helvetica" panose="020B0604020202020204" pitchFamily="34" charset="0"/>
              </a:rPr>
              <a:t> fragment is not actually required but can be included to reference a local copy of a schema (which can be useful during development).</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9BF325-786B-264A-A206-5FD721319B8B}" type="slidenum">
              <a:rPr kumimoji="0" lang="en-US" sz="1200" b="0" i="0" u="none" strike="noStrike" kern="1200" cap="none" spc="0" normalizeH="0" baseline="0" noProof="0" smtClean="0">
                <a:ln>
                  <a:noFill/>
                </a:ln>
                <a:solidFill>
                  <a:prstClr val="black"/>
                </a:solidFill>
                <a:effectLst/>
                <a:uLnTx/>
                <a:uFillTx/>
                <a:latin typeface="Verdan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704822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pitchFamily="2" charset="0"/>
              </a:rPr>
              <a:t>Consider the above classes: </a:t>
            </a:r>
            <a:r>
              <a:rPr lang="en-US" b="0" i="1" dirty="0">
                <a:solidFill>
                  <a:srgbClr val="000000"/>
                </a:solidFill>
                <a:effectLst/>
                <a:latin typeface="Raleway" pitchFamily="2" charset="0"/>
              </a:rPr>
              <a:t>Foo </a:t>
            </a:r>
            <a:r>
              <a:rPr lang="en-US" b="0" i="0" dirty="0">
                <a:solidFill>
                  <a:srgbClr val="000000"/>
                </a:solidFill>
                <a:effectLst/>
                <a:latin typeface="Raleway" pitchFamily="2" charset="0"/>
              </a:rPr>
              <a:t>and </a:t>
            </a:r>
            <a:r>
              <a:rPr lang="en-US" b="0" i="1" dirty="0">
                <a:solidFill>
                  <a:srgbClr val="000000"/>
                </a:solidFill>
                <a:effectLst/>
                <a:latin typeface="Raleway" pitchFamily="2" charset="0"/>
              </a:rPr>
              <a:t>Bar</a:t>
            </a:r>
            <a:r>
              <a:rPr lang="en-US" b="0" i="0" dirty="0">
                <a:solidFill>
                  <a:srgbClr val="000000"/>
                </a:solidFill>
                <a:effectLst/>
                <a:latin typeface="Raleway" pitchFamily="2" charset="0"/>
              </a:rPr>
              <a:t>.</a:t>
            </a:r>
          </a:p>
          <a:p>
            <a:endParaRPr lang="en-US" b="0" i="0" dirty="0">
              <a:solidFill>
                <a:srgbClr val="000000"/>
              </a:solidFill>
              <a:effectLst/>
              <a:latin typeface="Raleway" pitchFamily="2" charset="0"/>
            </a:endParaRPr>
          </a:p>
          <a:p>
            <a:r>
              <a:rPr lang="en-US" b="0" i="0" dirty="0">
                <a:solidFill>
                  <a:srgbClr val="000000"/>
                </a:solidFill>
                <a:effectLst/>
                <a:latin typeface="Raleway" pitchFamily="2" charset="0"/>
              </a:rPr>
              <a:t>To instantiate the above classes, one way is to do the usual new operator like </a:t>
            </a:r>
            <a:r>
              <a:rPr lang="en-US" b="1" i="0" dirty="0">
                <a:solidFill>
                  <a:srgbClr val="000000"/>
                </a:solidFill>
                <a:effectLst/>
                <a:latin typeface="Raleway" pitchFamily="2" charset="0"/>
              </a:rPr>
              <a:t>new Foo() </a:t>
            </a:r>
            <a:r>
              <a:rPr lang="en-US" b="0" i="0" dirty="0">
                <a:solidFill>
                  <a:srgbClr val="000000"/>
                </a:solidFill>
                <a:effectLst/>
                <a:latin typeface="Raleway" pitchFamily="2" charset="0"/>
              </a:rPr>
              <a:t>or </a:t>
            </a:r>
            <a:r>
              <a:rPr lang="en-US" b="1" i="0" dirty="0">
                <a:solidFill>
                  <a:srgbClr val="000000"/>
                </a:solidFill>
                <a:effectLst/>
                <a:latin typeface="Raleway" pitchFamily="2" charset="0"/>
              </a:rPr>
              <a:t>new Bar() </a:t>
            </a:r>
            <a:r>
              <a:rPr lang="en-US" b="0" i="0" dirty="0">
                <a:solidFill>
                  <a:srgbClr val="000000"/>
                </a:solidFill>
                <a:effectLst/>
                <a:latin typeface="Raleway" pitchFamily="2" charset="0"/>
              </a:rPr>
              <a:t>OR we can use the Spring dependency injection to instantiate these classes and set the properties accordingly.</a:t>
            </a:r>
          </a:p>
          <a:p>
            <a:endParaRPr lang="en-US" b="0" i="0" dirty="0">
              <a:solidFill>
                <a:srgbClr val="000000"/>
              </a:solidFill>
              <a:effectLst/>
              <a:latin typeface="Raleway"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Raleway" pitchFamily="2" charset="0"/>
              </a:rPr>
              <a:t>Note that the class </a:t>
            </a:r>
            <a:r>
              <a:rPr lang="en-US" b="0" i="1" dirty="0">
                <a:solidFill>
                  <a:srgbClr val="000000"/>
                </a:solidFill>
                <a:effectLst/>
                <a:latin typeface="Raleway" pitchFamily="2" charset="0"/>
              </a:rPr>
              <a:t>Bar</a:t>
            </a:r>
            <a:r>
              <a:rPr lang="en-US" b="0" i="0" dirty="0">
                <a:solidFill>
                  <a:srgbClr val="000000"/>
                </a:solidFill>
                <a:effectLst/>
                <a:latin typeface="Raleway" pitchFamily="2" charset="0"/>
              </a:rPr>
              <a:t> has a dependency on an object reference of </a:t>
            </a:r>
            <a:r>
              <a:rPr lang="en-US" b="0" i="1" dirty="0">
                <a:solidFill>
                  <a:srgbClr val="000000"/>
                </a:solidFill>
                <a:effectLst/>
                <a:latin typeface="Raleway" pitchFamily="2" charset="0"/>
              </a:rPr>
              <a:t>Foo</a:t>
            </a:r>
            <a:r>
              <a:rPr lang="en-US" b="0" i="0" dirty="0">
                <a:solidFill>
                  <a:srgbClr val="000000"/>
                </a:solidFill>
                <a:effectLst/>
                <a:latin typeface="Raleway" pitchFamily="2" charset="0"/>
              </a:rPr>
              <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9BF325-786B-264A-A206-5FD721319B8B}" type="slidenum">
              <a:rPr kumimoji="0" lang="en-US" sz="1200" b="0" i="0" u="none" strike="noStrike" kern="1200" cap="none" spc="0" normalizeH="0" baseline="0" noProof="0" smtClean="0">
                <a:ln>
                  <a:noFill/>
                </a:ln>
                <a:solidFill>
                  <a:prstClr val="black"/>
                </a:solidFill>
                <a:effectLst/>
                <a:uLnTx/>
                <a:uFillTx/>
                <a:latin typeface="Verdan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94728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pitchFamily="2" charset="0"/>
              </a:rPr>
              <a:t>So, let's create an XML configuration file, </a:t>
            </a:r>
            <a:r>
              <a:rPr lang="en-US" b="0" i="1" dirty="0">
                <a:solidFill>
                  <a:srgbClr val="000000"/>
                </a:solidFill>
                <a:effectLst/>
                <a:latin typeface="Raleway" pitchFamily="2" charset="0"/>
              </a:rPr>
              <a:t>beans.xml</a:t>
            </a:r>
            <a:r>
              <a:rPr lang="en-US" b="0" i="0" dirty="0">
                <a:solidFill>
                  <a:srgbClr val="000000"/>
                </a:solidFill>
                <a:effectLst/>
                <a:latin typeface="Raleway" pitchFamily="2" charset="0"/>
              </a:rPr>
              <a:t>, and define beans for our </a:t>
            </a:r>
            <a:r>
              <a:rPr lang="en-US" b="0" i="1" dirty="0">
                <a:solidFill>
                  <a:srgbClr val="000000"/>
                </a:solidFill>
                <a:effectLst/>
                <a:latin typeface="Raleway" pitchFamily="2" charset="0"/>
              </a:rPr>
              <a:t>Foo</a:t>
            </a:r>
            <a:r>
              <a:rPr lang="en-US" b="0" i="0" dirty="0">
                <a:solidFill>
                  <a:srgbClr val="000000"/>
                </a:solidFill>
                <a:effectLst/>
                <a:latin typeface="Raleway" pitchFamily="2" charset="0"/>
              </a:rPr>
              <a:t> and </a:t>
            </a:r>
            <a:r>
              <a:rPr lang="en-US" b="0" i="1" dirty="0">
                <a:solidFill>
                  <a:srgbClr val="000000"/>
                </a:solidFill>
                <a:effectLst/>
                <a:latin typeface="Raleway" pitchFamily="2" charset="0"/>
              </a:rPr>
              <a:t>Boo</a:t>
            </a:r>
            <a:r>
              <a:rPr lang="en-US" b="0" i="0" dirty="0">
                <a:solidFill>
                  <a:srgbClr val="000000"/>
                </a:solidFill>
                <a:effectLst/>
                <a:latin typeface="Raleway" pitchFamily="2" charset="0"/>
              </a:rPr>
              <a:t> classes:</a:t>
            </a:r>
          </a:p>
          <a:p>
            <a:endParaRPr lang="en-US" b="0" i="0" dirty="0">
              <a:solidFill>
                <a:srgbClr val="000000"/>
              </a:solidFill>
              <a:effectLst/>
              <a:latin typeface="Raleway"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rial" panose="020B0604020202020204" pitchFamily="34" charset="0"/>
              </a:rPr>
              <a:t>The </a:t>
            </a:r>
            <a:r>
              <a:rPr lang="en-US" b="0" i="1" dirty="0">
                <a:solidFill>
                  <a:srgbClr val="000000"/>
                </a:solidFill>
                <a:effectLst/>
                <a:latin typeface="Arial" panose="020B0604020202020204" pitchFamily="34" charset="0"/>
              </a:rPr>
              <a:t>beans.xml </a:t>
            </a:r>
            <a:r>
              <a:rPr lang="en-US" b="0" i="0" dirty="0">
                <a:solidFill>
                  <a:srgbClr val="000000"/>
                </a:solidFill>
                <a:effectLst/>
                <a:latin typeface="Arial" panose="020B0604020202020204" pitchFamily="34" charset="0"/>
              </a:rPr>
              <a:t>is used to assign unique IDs to different beans and to control the creation of objects with different values without impacting any of the Spring source files.</a:t>
            </a:r>
            <a:endParaRPr lang="en-US" dirty="0"/>
          </a:p>
          <a:p>
            <a:endParaRPr lang="en-US" dirty="0"/>
          </a:p>
          <a:p>
            <a:r>
              <a:rPr lang="en-US" b="0" i="0" dirty="0">
                <a:solidFill>
                  <a:srgbClr val="000000"/>
                </a:solidFill>
                <a:effectLst/>
                <a:latin typeface="Arial" panose="020B0604020202020204" pitchFamily="34" charset="0"/>
              </a:rPr>
              <a:t>The </a:t>
            </a:r>
            <a:r>
              <a:rPr lang="en-US" b="0" i="1" dirty="0">
                <a:solidFill>
                  <a:srgbClr val="000000"/>
                </a:solidFill>
                <a:effectLst/>
                <a:latin typeface="Arial" panose="020B0604020202020204" pitchFamily="34" charset="0"/>
              </a:rPr>
              <a:t>class</a:t>
            </a:r>
            <a:r>
              <a:rPr lang="en-US" b="0" i="0" dirty="0">
                <a:solidFill>
                  <a:srgbClr val="000000"/>
                </a:solidFill>
                <a:effectLst/>
                <a:latin typeface="Arial" panose="020B0604020202020204" pitchFamily="34" charset="0"/>
              </a:rPr>
              <a:t> attribute is mandatory and specifies the bean class to be used to create the bean.</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The </a:t>
            </a:r>
            <a:r>
              <a:rPr lang="en-US" b="0" i="1" dirty="0">
                <a:solidFill>
                  <a:srgbClr val="000000"/>
                </a:solidFill>
                <a:effectLst/>
                <a:latin typeface="Arial" panose="020B0604020202020204" pitchFamily="34" charset="0"/>
              </a:rPr>
              <a:t>scope</a:t>
            </a:r>
            <a:r>
              <a:rPr lang="en-US" b="0" i="0" dirty="0">
                <a:solidFill>
                  <a:srgbClr val="000000"/>
                </a:solidFill>
                <a:effectLst/>
                <a:latin typeface="Arial" panose="020B0604020202020204" pitchFamily="34" charset="0"/>
              </a:rPr>
              <a:t> attribute specifies the scope of the objects created from a particular bean definition and it will be discussed in the next video.</a:t>
            </a:r>
          </a:p>
          <a:p>
            <a:endParaRPr lang="en-US"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rial" panose="020B0604020202020204" pitchFamily="34" charset="0"/>
              </a:rPr>
              <a:t>The </a:t>
            </a:r>
            <a:r>
              <a:rPr lang="en-US" b="0" i="1" dirty="0">
                <a:solidFill>
                  <a:srgbClr val="000000"/>
                </a:solidFill>
                <a:effectLst/>
                <a:latin typeface="Arial" panose="020B0604020202020204" pitchFamily="34" charset="0"/>
              </a:rPr>
              <a:t>constructor-</a:t>
            </a:r>
            <a:r>
              <a:rPr lang="en-US" b="0" i="1" dirty="0" err="1">
                <a:solidFill>
                  <a:srgbClr val="000000"/>
                </a:solidFill>
                <a:effectLst/>
                <a:latin typeface="Arial" panose="020B0604020202020204" pitchFamily="34" charset="0"/>
              </a:rPr>
              <a:t>arg</a:t>
            </a:r>
            <a:r>
              <a:rPr lang="en-US" b="0" i="0" dirty="0">
                <a:solidFill>
                  <a:srgbClr val="000000"/>
                </a:solidFill>
                <a:effectLst/>
                <a:latin typeface="Arial" panose="020B0604020202020204" pitchFamily="34" charset="0"/>
              </a:rPr>
              <a:t>  attribute is used to inject the constructor dependencies.</a:t>
            </a:r>
          </a:p>
          <a:p>
            <a:endParaRPr lang="en-US"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rial" panose="020B0604020202020204" pitchFamily="34" charset="0"/>
              </a:rPr>
              <a:t>The </a:t>
            </a:r>
            <a:r>
              <a:rPr lang="en-US" b="0" i="1" dirty="0">
                <a:solidFill>
                  <a:srgbClr val="000000"/>
                </a:solidFill>
                <a:effectLst/>
                <a:latin typeface="Arial" panose="020B0604020202020204" pitchFamily="34" charset="0"/>
              </a:rPr>
              <a:t>property</a:t>
            </a:r>
            <a:r>
              <a:rPr lang="en-US" b="0" i="0" dirty="0">
                <a:solidFill>
                  <a:srgbClr val="000000"/>
                </a:solidFill>
                <a:effectLst/>
                <a:latin typeface="Arial" panose="020B0604020202020204" pitchFamily="34" charset="0"/>
              </a:rPr>
              <a:t>  attribute is used to inject the method dependencies.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9BF325-786B-264A-A206-5FD721319B8B}" type="slidenum">
              <a:rPr kumimoji="0" lang="en-US" sz="1200" b="0" i="0" u="none" strike="noStrike" kern="1200" cap="none" spc="0" normalizeH="0" baseline="0" noProof="0" smtClean="0">
                <a:ln>
                  <a:noFill/>
                </a:ln>
                <a:solidFill>
                  <a:prstClr val="black"/>
                </a:solidFill>
                <a:effectLst/>
                <a:uLnTx/>
                <a:uFillTx/>
                <a:latin typeface="Verdan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802304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descr="A person giving a presentation to a group of people&#10;&#10;Description automatically generated with medium confidence">
            <a:extLst>
              <a:ext uri="{FF2B5EF4-FFF2-40B4-BE49-F238E27FC236}">
                <a16:creationId xmlns:a16="http://schemas.microsoft.com/office/drawing/2014/main" id="{6280C13F-0914-4D50-958E-1202771975A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38" b="16248"/>
          <a:stretch/>
        </p:blipFill>
        <p:spPr>
          <a:xfrm>
            <a:off x="0" y="1"/>
            <a:ext cx="12192000" cy="6858000"/>
          </a:xfrm>
          <a:prstGeom prst="rect">
            <a:avLst/>
          </a:prstGeom>
        </p:spPr>
      </p:pic>
      <p:sp>
        <p:nvSpPr>
          <p:cNvPr id="4" name="Rectangle 3">
            <a:extLst>
              <a:ext uri="{FF2B5EF4-FFF2-40B4-BE49-F238E27FC236}">
                <a16:creationId xmlns:a16="http://schemas.microsoft.com/office/drawing/2014/main" id="{D923D578-3F46-1F4E-9B7E-6E664364BE31}"/>
              </a:ext>
            </a:extLst>
          </p:cNvPr>
          <p:cNvSpPr/>
          <p:nvPr userDrawn="1"/>
        </p:nvSpPr>
        <p:spPr>
          <a:xfrm>
            <a:off x="4070669" y="681589"/>
            <a:ext cx="7749236" cy="292388"/>
          </a:xfrm>
          <a:prstGeom prst="rect">
            <a:avLst/>
          </a:prstGeom>
        </p:spPr>
        <p:txBody>
          <a:bodyPr wrap="none">
            <a:spAutoFit/>
          </a:bodyPr>
          <a:lstStyle/>
          <a:p>
            <a:pPr algn="r"/>
            <a:r>
              <a:rPr lang="en-US" sz="1300" b="1" i="0" u="none" strike="noStrike" spc="0" baseline="0" dirty="0">
                <a:solidFill>
                  <a:schemeClr val="tx2"/>
                </a:solidFill>
                <a:effectLst/>
                <a:latin typeface="Verdana" panose="020B0604030504040204" pitchFamily="34" charset="0"/>
                <a:ea typeface="Verdana" panose="020B0604030504040204" pitchFamily="34" charset="0"/>
                <a:cs typeface="Verdana" panose="020B0604030504040204" pitchFamily="34" charset="0"/>
              </a:rPr>
              <a:t>ENABLING DISCOVERY  </a:t>
            </a:r>
            <a:r>
              <a:rPr lang="en-US" sz="1300" b="1" i="0" u="none" strike="noStrike" spc="0" baseline="0" dirty="0">
                <a:solidFill>
                  <a:schemeClr val="accent1"/>
                </a:solidFill>
                <a:effectLst/>
                <a:latin typeface="Verdana" panose="020B0604030504040204" pitchFamily="34" charset="0"/>
                <a:ea typeface="Verdana" panose="020B0604030504040204" pitchFamily="34" charset="0"/>
                <a:cs typeface="Verdana" panose="020B0604030504040204" pitchFamily="34" charset="0"/>
              </a:rPr>
              <a:t>|</a:t>
            </a:r>
            <a:r>
              <a:rPr lang="en-US" sz="1300" b="1" i="0" u="none" strike="noStrike" spc="0" baseline="0" dirty="0">
                <a:solidFill>
                  <a:schemeClr val="tx2"/>
                </a:solidFill>
                <a:effectLst/>
                <a:latin typeface="Verdana" panose="020B0604030504040204" pitchFamily="34" charset="0"/>
                <a:ea typeface="Verdana" panose="020B0604030504040204" pitchFamily="34" charset="0"/>
                <a:cs typeface="Verdana" panose="020B0604030504040204" pitchFamily="34" charset="0"/>
              </a:rPr>
              <a:t>  POWERING EDUCATION  </a:t>
            </a:r>
            <a:r>
              <a:rPr lang="en-US" sz="1300" b="1" i="0" u="none" strike="noStrike" spc="0" baseline="0" dirty="0">
                <a:solidFill>
                  <a:schemeClr val="accent3"/>
                </a:solidFill>
                <a:effectLst/>
                <a:latin typeface="Verdana" panose="020B0604030504040204" pitchFamily="34" charset="0"/>
                <a:ea typeface="Verdana" panose="020B0604030504040204" pitchFamily="34" charset="0"/>
                <a:cs typeface="Verdana" panose="020B0604030504040204" pitchFamily="34" charset="0"/>
              </a:rPr>
              <a:t>|</a:t>
            </a:r>
            <a:r>
              <a:rPr lang="en-US" sz="1300" b="1" i="0" u="none" strike="noStrike" spc="0" baseline="0" dirty="0">
                <a:solidFill>
                  <a:schemeClr val="tx2"/>
                </a:solidFill>
                <a:effectLst/>
                <a:latin typeface="Verdana" panose="020B0604030504040204" pitchFamily="34" charset="0"/>
                <a:ea typeface="Verdana" panose="020B0604030504040204" pitchFamily="34" charset="0"/>
                <a:cs typeface="Verdana" panose="020B0604030504040204" pitchFamily="34" charset="0"/>
              </a:rPr>
              <a:t>  SHAPING WORKFORCES</a:t>
            </a:r>
            <a:endParaRPr lang="en-US" sz="1300" b="1" i="0" spc="0" baseline="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itle 1">
            <a:extLst>
              <a:ext uri="{FF2B5EF4-FFF2-40B4-BE49-F238E27FC236}">
                <a16:creationId xmlns:a16="http://schemas.microsoft.com/office/drawing/2014/main" id="{E796DAA1-01F2-AA4E-8CBF-8A6B602AFE2C}"/>
              </a:ext>
            </a:extLst>
          </p:cNvPr>
          <p:cNvSpPr>
            <a:spLocks noGrp="1"/>
          </p:cNvSpPr>
          <p:nvPr>
            <p:ph type="ctrTitle" hasCustomPrompt="1"/>
          </p:nvPr>
        </p:nvSpPr>
        <p:spPr>
          <a:xfrm>
            <a:off x="501866" y="1516659"/>
            <a:ext cx="5329064" cy="2262592"/>
          </a:xfrm>
        </p:spPr>
        <p:txBody>
          <a:bodyPr anchor="b">
            <a:normAutofit/>
          </a:bodyPr>
          <a:lstStyle>
            <a:lvl1pPr algn="l">
              <a:defRPr sz="4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Insert Presentation</a:t>
            </a:r>
            <a:br>
              <a:rPr lang="en-US" dirty="0"/>
            </a:br>
            <a:r>
              <a:rPr lang="en-US" dirty="0"/>
              <a:t>Title Here</a:t>
            </a:r>
          </a:p>
        </p:txBody>
      </p:sp>
      <p:sp>
        <p:nvSpPr>
          <p:cNvPr id="15" name="Text Placeholder 7">
            <a:extLst>
              <a:ext uri="{FF2B5EF4-FFF2-40B4-BE49-F238E27FC236}">
                <a16:creationId xmlns:a16="http://schemas.microsoft.com/office/drawing/2014/main" id="{EDA82A2D-6F21-7C42-89C7-5E9CE789087D}"/>
              </a:ext>
            </a:extLst>
          </p:cNvPr>
          <p:cNvSpPr>
            <a:spLocks noGrp="1"/>
          </p:cNvSpPr>
          <p:nvPr>
            <p:ph type="body" sz="quarter" idx="13" hasCustomPrompt="1"/>
          </p:nvPr>
        </p:nvSpPr>
        <p:spPr>
          <a:xfrm>
            <a:off x="501866" y="3782048"/>
            <a:ext cx="5329064" cy="2253046"/>
          </a:xfrm>
        </p:spPr>
        <p:txBody>
          <a:bodyPr>
            <a:noAutofit/>
          </a:bodyPr>
          <a:lstStyle>
            <a:lvl1pPr marL="0" indent="0" algn="l">
              <a:buNone/>
              <a:defRPr sz="26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Presenter Name</a:t>
            </a:r>
          </a:p>
        </p:txBody>
      </p:sp>
      <p:sp>
        <p:nvSpPr>
          <p:cNvPr id="16" name="Text Placeholder 16">
            <a:extLst>
              <a:ext uri="{FF2B5EF4-FFF2-40B4-BE49-F238E27FC236}">
                <a16:creationId xmlns:a16="http://schemas.microsoft.com/office/drawing/2014/main" id="{8794F546-0082-3D48-96B6-823B17F44B17}"/>
              </a:ext>
            </a:extLst>
          </p:cNvPr>
          <p:cNvSpPr>
            <a:spLocks noGrp="1"/>
          </p:cNvSpPr>
          <p:nvPr>
            <p:ph type="body" sz="quarter" idx="19" hasCustomPrompt="1"/>
          </p:nvPr>
        </p:nvSpPr>
        <p:spPr>
          <a:xfrm>
            <a:off x="501866" y="6150284"/>
            <a:ext cx="5329064" cy="723664"/>
          </a:xfrm>
        </p:spPr>
        <p:txBody>
          <a:bodyPr lIns="0" rIns="0" anchor="t">
            <a:normAutofit/>
          </a:bodyPr>
          <a:lstStyle>
            <a:lvl1pPr marL="0" indent="0" algn="l">
              <a:spcAft>
                <a:spcPts val="0"/>
              </a:spcAft>
              <a:buNone/>
              <a:defRPr sz="14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a:lvl2pPr>
          </a:lstStyle>
          <a:p>
            <a:pPr lvl="0"/>
            <a:r>
              <a:rPr lang="en-US" dirty="0"/>
              <a:t>Date and other info</a:t>
            </a:r>
          </a:p>
        </p:txBody>
      </p:sp>
      <p:cxnSp>
        <p:nvCxnSpPr>
          <p:cNvPr id="17" name="Straight Connector 16">
            <a:extLst>
              <a:ext uri="{FF2B5EF4-FFF2-40B4-BE49-F238E27FC236}">
                <a16:creationId xmlns:a16="http://schemas.microsoft.com/office/drawing/2014/main" id="{154ACB60-B68D-9747-8863-B4EDDE0D752E}"/>
              </a:ext>
            </a:extLst>
          </p:cNvPr>
          <p:cNvCxnSpPr>
            <a:cxnSpLocks/>
          </p:cNvCxnSpPr>
          <p:nvPr userDrawn="1"/>
        </p:nvCxnSpPr>
        <p:spPr>
          <a:xfrm>
            <a:off x="480448" y="6150284"/>
            <a:ext cx="5239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descr="A picture containing icon&#10;&#10;Description automatically generated">
            <a:extLst>
              <a:ext uri="{FF2B5EF4-FFF2-40B4-BE49-F238E27FC236}">
                <a16:creationId xmlns:a16="http://schemas.microsoft.com/office/drawing/2014/main" id="{4B2988CA-37A7-4443-B16D-5400A8CF140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867" y="315378"/>
            <a:ext cx="2759494" cy="574894"/>
          </a:xfrm>
          <a:prstGeom prst="rect">
            <a:avLst/>
          </a:prstGeom>
        </p:spPr>
      </p:pic>
    </p:spTree>
    <p:extLst>
      <p:ext uri="{BB962C8B-B14F-4D97-AF65-F5344CB8AC3E}">
        <p14:creationId xmlns:p14="http://schemas.microsoft.com/office/powerpoint/2010/main" val="86517942"/>
      </p:ext>
    </p:extLst>
  </p:cSld>
  <p:clrMapOvr>
    <a:masterClrMapping/>
  </p:clrMapOvr>
  <p:extLst>
    <p:ext uri="{DCECCB84-F9BA-43D5-87BE-67443E8EF086}">
      <p15:sldGuideLst xmlns:p15="http://schemas.microsoft.com/office/powerpoint/2012/main">
        <p15:guide id="1" orient="horz" pos="552" userDrawn="1">
          <p15:clr>
            <a:srgbClr val="FBAE40"/>
          </p15:clr>
        </p15:guide>
        <p15:guide id="2" orient="horz" pos="7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48C559-16A5-3A48-B94F-9B0FA08C8FC5}"/>
              </a:ext>
            </a:extLst>
          </p:cNvPr>
          <p:cNvSpPr/>
          <p:nvPr userDrawn="1"/>
        </p:nvSpPr>
        <p:spPr>
          <a:xfrm>
            <a:off x="0" y="1"/>
            <a:ext cx="12192000" cy="182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96D21847-89D8-4B0B-B71A-4208248E7C79}"/>
              </a:ext>
            </a:extLst>
          </p:cNvPr>
          <p:cNvSpPr>
            <a:spLocks noGrp="1"/>
          </p:cNvSpPr>
          <p:nvPr>
            <p:ph type="title" hasCustomPrompt="1"/>
          </p:nvPr>
        </p:nvSpPr>
        <p:spPr>
          <a:xfrm>
            <a:off x="442913" y="421003"/>
            <a:ext cx="11288859" cy="1199979"/>
          </a:xfrm>
        </p:spPr>
        <p:txBody>
          <a:bodyPr lIns="0" rIns="0">
            <a:normAutofit/>
          </a:bodyPr>
          <a:lstStyle>
            <a:lvl1pPr>
              <a:defRPr sz="5000">
                <a:solidFill>
                  <a:schemeClr val="accent3"/>
                </a:solidFill>
              </a:defRPr>
            </a:lvl1pPr>
          </a:lstStyle>
          <a:p>
            <a:r>
              <a:rPr lang="en-US"/>
              <a:t>Today’s Agenda</a:t>
            </a:r>
          </a:p>
        </p:txBody>
      </p:sp>
      <p:sp>
        <p:nvSpPr>
          <p:cNvPr id="8" name="Text Placeholder 7">
            <a:extLst>
              <a:ext uri="{FF2B5EF4-FFF2-40B4-BE49-F238E27FC236}">
                <a16:creationId xmlns:a16="http://schemas.microsoft.com/office/drawing/2014/main" id="{B99CF440-46E1-964C-B551-1323FB8DCD17}"/>
              </a:ext>
            </a:extLst>
          </p:cNvPr>
          <p:cNvSpPr>
            <a:spLocks noGrp="1"/>
          </p:cNvSpPr>
          <p:nvPr>
            <p:ph type="body" sz="quarter" idx="13"/>
          </p:nvPr>
        </p:nvSpPr>
        <p:spPr>
          <a:xfrm>
            <a:off x="457200" y="1994766"/>
            <a:ext cx="11274552" cy="3856038"/>
          </a:xfrm>
        </p:spPr>
        <p:txBody>
          <a:bodyPr lIns="0">
            <a:normAutofit/>
          </a:bodyPr>
          <a:lstStyle>
            <a:lvl1pPr>
              <a:spcAft>
                <a:spcPts val="600"/>
              </a:spcAft>
              <a:defRPr sz="3200" b="0" i="0">
                <a:solidFill>
                  <a:schemeClr val="tx1"/>
                </a:solidFill>
                <a:latin typeface="Georgia" panose="02040502050405020303" pitchFamily="18" charset="0"/>
                <a:ea typeface="Source Serif Pro Light" panose="02040303050405020204" pitchFamily="18" charset="0"/>
              </a:defRPr>
            </a:lvl1pPr>
            <a:lvl2pPr>
              <a:spcAft>
                <a:spcPts val="600"/>
              </a:spcAft>
              <a:defRPr sz="3200" b="0" i="0">
                <a:solidFill>
                  <a:schemeClr val="tx1"/>
                </a:solidFill>
                <a:latin typeface="Georgia" panose="02040502050405020303" pitchFamily="18" charset="0"/>
                <a:ea typeface="Source Serif Pro Light" panose="02040303050405020204" pitchFamily="18" charset="0"/>
              </a:defRPr>
            </a:lvl2pPr>
            <a:lvl3pPr>
              <a:spcAft>
                <a:spcPts val="600"/>
              </a:spcAft>
              <a:defRPr sz="3200" b="0" i="0">
                <a:solidFill>
                  <a:schemeClr val="tx1"/>
                </a:solidFill>
                <a:latin typeface="Georgia" panose="02040502050405020303" pitchFamily="18" charset="0"/>
                <a:ea typeface="Source Serif Pro Light" panose="02040303050405020204" pitchFamily="18" charset="0"/>
              </a:defRPr>
            </a:lvl3pPr>
          </a:lstStyle>
          <a:p>
            <a:pPr lvl="0"/>
            <a:r>
              <a:rPr lang="en-US"/>
              <a:t>Click to edit Master text styles</a:t>
            </a:r>
          </a:p>
          <a:p>
            <a:pPr lvl="1"/>
            <a:r>
              <a:rPr lang="en-US"/>
              <a:t>Second level</a:t>
            </a:r>
          </a:p>
          <a:p>
            <a:pPr lvl="2"/>
            <a:r>
              <a:rPr lang="en-US"/>
              <a:t>Third level</a:t>
            </a:r>
          </a:p>
        </p:txBody>
      </p:sp>
      <p:sp>
        <p:nvSpPr>
          <p:cNvPr id="9" name="Footer Placeholder 4">
            <a:extLst>
              <a:ext uri="{FF2B5EF4-FFF2-40B4-BE49-F238E27FC236}">
                <a16:creationId xmlns:a16="http://schemas.microsoft.com/office/drawing/2014/main" id="{DA8D8F90-71EF-CD4D-A17F-64725D1A636D}"/>
              </a:ext>
            </a:extLst>
          </p:cNvPr>
          <p:cNvSpPr>
            <a:spLocks noGrp="1"/>
          </p:cNvSpPr>
          <p:nvPr>
            <p:ph type="ftr" sz="quarter" idx="11"/>
          </p:nvPr>
        </p:nvSpPr>
        <p:spPr>
          <a:xfrm>
            <a:off x="7397496" y="6502908"/>
            <a:ext cx="3968496" cy="329184"/>
          </a:xfrm>
        </p:spPr>
        <p:txBody>
          <a:bodyPr/>
          <a:lstStyle>
            <a:lvl1pPr algn="r">
              <a:defRPr sz="1000"/>
            </a:lvl1pPr>
          </a:lstStyle>
          <a:p>
            <a:r>
              <a:rPr lang="en-US" dirty="0"/>
              <a:t>PROPRIETARY &amp; CONFIDENTIAL</a:t>
            </a:r>
          </a:p>
        </p:txBody>
      </p:sp>
      <p:sp>
        <p:nvSpPr>
          <p:cNvPr id="10" name="Slide Number Placeholder 5">
            <a:extLst>
              <a:ext uri="{FF2B5EF4-FFF2-40B4-BE49-F238E27FC236}">
                <a16:creationId xmlns:a16="http://schemas.microsoft.com/office/drawing/2014/main" id="{7F6CA674-F89D-3C40-9AF1-206A7F1047DF}"/>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pic>
        <p:nvPicPr>
          <p:cNvPr id="12" name="Picture 11" descr="A picture containing icon&#10;&#10;Description automatically generated">
            <a:extLst>
              <a:ext uri="{FF2B5EF4-FFF2-40B4-BE49-F238E27FC236}">
                <a16:creationId xmlns:a16="http://schemas.microsoft.com/office/drawing/2014/main" id="{87F686B9-95A1-544F-A9DA-63A4E6497B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5" name="Text Placeholder 4">
            <a:extLst>
              <a:ext uri="{FF2B5EF4-FFF2-40B4-BE49-F238E27FC236}">
                <a16:creationId xmlns:a16="http://schemas.microsoft.com/office/drawing/2014/main" id="{733630CA-2785-5542-88BA-7E2132106A16}"/>
              </a:ext>
            </a:extLst>
          </p:cNvPr>
          <p:cNvSpPr>
            <a:spLocks noGrp="1"/>
          </p:cNvSpPr>
          <p:nvPr>
            <p:ph type="body" sz="quarter" idx="14" hasCustomPrompt="1"/>
          </p:nvPr>
        </p:nvSpPr>
        <p:spPr>
          <a:xfrm>
            <a:off x="2039112" y="6501384"/>
            <a:ext cx="5020056" cy="329185"/>
          </a:xfrm>
        </p:spPr>
        <p:txBody>
          <a:bodyPr>
            <a:noAutofit/>
          </a:bodyPr>
          <a:lstStyle>
            <a:lvl1pPr marL="0" indent="0">
              <a:buNone/>
              <a:defRPr sz="1000"/>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Tree>
    <p:extLst>
      <p:ext uri="{BB962C8B-B14F-4D97-AF65-F5344CB8AC3E}">
        <p14:creationId xmlns:p14="http://schemas.microsoft.com/office/powerpoint/2010/main" val="1408970771"/>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2825674-6F73-2344-8EE6-116C4DAFE310}"/>
              </a:ext>
            </a:extLst>
          </p:cNvPr>
          <p:cNvSpPr>
            <a:spLocks noGrp="1"/>
          </p:cNvSpPr>
          <p:nvPr>
            <p:ph type="pic" sz="quarter" idx="13" hasCustomPrompt="1"/>
          </p:nvPr>
        </p:nvSpPr>
        <p:spPr>
          <a:xfrm>
            <a:off x="5673560" y="0"/>
            <a:ext cx="6518440" cy="6858000"/>
          </a:xfrm>
        </p:spPr>
        <p:txBody>
          <a:bodyPr anchor="t">
            <a:normAutofit/>
          </a:bodyPr>
          <a:lstStyle>
            <a:lvl1pPr marL="0" indent="0" algn="l">
              <a:buNone/>
              <a:defRPr sz="1800" b="1"/>
            </a:lvl1pPr>
          </a:lstStyle>
          <a:p>
            <a:r>
              <a:rPr lang="en-US" dirty="0"/>
              <a:t>Click picture icon </a:t>
            </a:r>
            <a:br>
              <a:rPr lang="en-US" dirty="0"/>
            </a:br>
            <a:r>
              <a:rPr lang="en-US" dirty="0"/>
              <a:t>to add picture</a:t>
            </a:r>
          </a:p>
        </p:txBody>
      </p:sp>
      <p:sp>
        <p:nvSpPr>
          <p:cNvPr id="14" name="Rectangle 13">
            <a:extLst>
              <a:ext uri="{FF2B5EF4-FFF2-40B4-BE49-F238E27FC236}">
                <a16:creationId xmlns:a16="http://schemas.microsoft.com/office/drawing/2014/main" id="{52F166D3-C38C-BA49-8ABB-C0BE83DF634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CCF54B06-C230-421A-84C7-FCBF77C21A47}"/>
              </a:ext>
            </a:extLst>
          </p:cNvPr>
          <p:cNvSpPr>
            <a:spLocks noGrp="1"/>
          </p:cNvSpPr>
          <p:nvPr>
            <p:ph type="ctrTitle"/>
          </p:nvPr>
        </p:nvSpPr>
        <p:spPr>
          <a:xfrm>
            <a:off x="629265" y="1200393"/>
            <a:ext cx="4425597" cy="1999209"/>
          </a:xfrm>
        </p:spPr>
        <p:txBody>
          <a:bodyPr anchor="b">
            <a:normAutofit/>
          </a:bodyPr>
          <a:lstStyle>
            <a:lvl1pPr algn="ctr">
              <a:defRPr sz="4000">
                <a:solidFill>
                  <a:schemeClr val="accent3"/>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D9F0658-0345-4F0C-B813-5CAC19CAA6AF}"/>
              </a:ext>
            </a:extLst>
          </p:cNvPr>
          <p:cNvSpPr>
            <a:spLocks noGrp="1"/>
          </p:cNvSpPr>
          <p:nvPr>
            <p:ph type="subTitle" idx="1"/>
          </p:nvPr>
        </p:nvSpPr>
        <p:spPr>
          <a:xfrm>
            <a:off x="629265" y="3295723"/>
            <a:ext cx="4425597" cy="1655762"/>
          </a:xfrm>
        </p:spPr>
        <p:txBody>
          <a:bodyPr/>
          <a:lstStyle>
            <a:lvl1pPr marL="0" indent="0" algn="ctr">
              <a:buNone/>
              <a:defRPr sz="2400" b="0" i="0">
                <a:solidFill>
                  <a:schemeClr val="bg1"/>
                </a:solidFill>
                <a:latin typeface="Georgia" panose="02040502050405020303" pitchFamily="18" charset="0"/>
                <a:ea typeface="Source Serif Pro Light" panose="0204030305040502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Picture 8" descr="Icon&#10;&#10;Description automatically generated with medium confidence">
            <a:extLst>
              <a:ext uri="{FF2B5EF4-FFF2-40B4-BE49-F238E27FC236}">
                <a16:creationId xmlns:a16="http://schemas.microsoft.com/office/drawing/2014/main" id="{39F36A7D-C979-9944-A23E-B952926FA9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0824" y="276758"/>
            <a:ext cx="1589241" cy="331092"/>
          </a:xfrm>
          <a:prstGeom prst="rect">
            <a:avLst/>
          </a:prstGeom>
        </p:spPr>
      </p:pic>
    </p:spTree>
    <p:extLst>
      <p:ext uri="{BB962C8B-B14F-4D97-AF65-F5344CB8AC3E}">
        <p14:creationId xmlns:p14="http://schemas.microsoft.com/office/powerpoint/2010/main" val="25734669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2825674-6F73-2344-8EE6-116C4DAFE310}"/>
              </a:ext>
            </a:extLst>
          </p:cNvPr>
          <p:cNvSpPr>
            <a:spLocks noGrp="1"/>
          </p:cNvSpPr>
          <p:nvPr>
            <p:ph type="pic" sz="quarter" idx="13" hasCustomPrompt="1"/>
          </p:nvPr>
        </p:nvSpPr>
        <p:spPr>
          <a:xfrm>
            <a:off x="5684127" y="0"/>
            <a:ext cx="6507163" cy="6858000"/>
          </a:xfrm>
        </p:spPr>
        <p:txBody>
          <a:bodyPr anchor="t">
            <a:normAutofit/>
          </a:bodyPr>
          <a:lstStyle>
            <a:lvl1pPr marL="0" indent="0" algn="l">
              <a:buNone/>
              <a:defRPr sz="1800" b="1">
                <a:solidFill>
                  <a:schemeClr val="bg1"/>
                </a:solidFill>
              </a:defRPr>
            </a:lvl1pPr>
          </a:lstStyle>
          <a:p>
            <a:r>
              <a:rPr lang="en-US" dirty="0"/>
              <a:t>Click picture icon </a:t>
            </a:r>
            <a:br>
              <a:rPr lang="en-US" dirty="0"/>
            </a:br>
            <a:r>
              <a:rPr lang="en-US" dirty="0"/>
              <a:t>to add picture</a:t>
            </a:r>
          </a:p>
        </p:txBody>
      </p:sp>
      <p:sp>
        <p:nvSpPr>
          <p:cNvPr id="14" name="Rectangle 13">
            <a:extLst>
              <a:ext uri="{FF2B5EF4-FFF2-40B4-BE49-F238E27FC236}">
                <a16:creationId xmlns:a16="http://schemas.microsoft.com/office/drawing/2014/main" id="{52F166D3-C38C-BA49-8ABB-C0BE83DF634D}"/>
              </a:ext>
            </a:extLst>
          </p:cNvPr>
          <p:cNvSpPr/>
          <p:nvPr userDrawn="1"/>
        </p:nvSpPr>
        <p:spPr>
          <a:xfrm>
            <a:off x="0" y="0"/>
            <a:ext cx="5684128" cy="6858000"/>
          </a:xfrm>
          <a:prstGeom prst="rect">
            <a:avLst/>
          </a:prstGeom>
          <a:solidFill>
            <a:srgbClr val="941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CCF54B06-C230-421A-84C7-FCBF77C21A47}"/>
              </a:ext>
            </a:extLst>
          </p:cNvPr>
          <p:cNvSpPr>
            <a:spLocks noGrp="1"/>
          </p:cNvSpPr>
          <p:nvPr>
            <p:ph type="ctrTitle"/>
          </p:nvPr>
        </p:nvSpPr>
        <p:spPr>
          <a:xfrm>
            <a:off x="629265" y="1200393"/>
            <a:ext cx="4425597" cy="1999209"/>
          </a:xfrm>
        </p:spPr>
        <p:txBody>
          <a:bodyPr anchor="b">
            <a:normAutofit/>
          </a:bodyPr>
          <a:lstStyle>
            <a:lvl1pPr algn="ctr">
              <a:defRPr sz="4000">
                <a:solidFill>
                  <a:srgbClr val="FF91AA"/>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D9F0658-0345-4F0C-B813-5CAC19CAA6AF}"/>
              </a:ext>
            </a:extLst>
          </p:cNvPr>
          <p:cNvSpPr>
            <a:spLocks noGrp="1"/>
          </p:cNvSpPr>
          <p:nvPr>
            <p:ph type="subTitle" idx="1"/>
          </p:nvPr>
        </p:nvSpPr>
        <p:spPr>
          <a:xfrm>
            <a:off x="629265" y="3295723"/>
            <a:ext cx="4425597" cy="1655762"/>
          </a:xfrm>
        </p:spPr>
        <p:txBody>
          <a:bodyPr/>
          <a:lstStyle>
            <a:lvl1pPr marL="0" indent="0" algn="ctr">
              <a:buNone/>
              <a:defRPr sz="2400" b="0" i="0">
                <a:solidFill>
                  <a:schemeClr val="bg1"/>
                </a:solidFill>
                <a:latin typeface="Georgia" panose="02040502050405020303" pitchFamily="18" charset="0"/>
                <a:ea typeface="Source Serif Pro Light" panose="0204030305040502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Picture 8" descr="Icon&#10;&#10;Description automatically generated with medium confidence">
            <a:extLst>
              <a:ext uri="{FF2B5EF4-FFF2-40B4-BE49-F238E27FC236}">
                <a16:creationId xmlns:a16="http://schemas.microsoft.com/office/drawing/2014/main" id="{39F36A7D-C979-9944-A23E-B952926FA9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0824" y="276758"/>
            <a:ext cx="1589241" cy="331092"/>
          </a:xfrm>
          <a:prstGeom prst="rect">
            <a:avLst/>
          </a:prstGeom>
        </p:spPr>
      </p:pic>
    </p:spTree>
    <p:extLst>
      <p:ext uri="{BB962C8B-B14F-4D97-AF65-F5344CB8AC3E}">
        <p14:creationId xmlns:p14="http://schemas.microsoft.com/office/powerpoint/2010/main" val="265692003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der 3">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2825674-6F73-2344-8EE6-116C4DAFE310}"/>
              </a:ext>
            </a:extLst>
          </p:cNvPr>
          <p:cNvSpPr>
            <a:spLocks noGrp="1"/>
          </p:cNvSpPr>
          <p:nvPr>
            <p:ph type="pic" sz="quarter" idx="13" hasCustomPrompt="1"/>
          </p:nvPr>
        </p:nvSpPr>
        <p:spPr>
          <a:xfrm>
            <a:off x="5684837" y="0"/>
            <a:ext cx="6507163" cy="6858000"/>
          </a:xfrm>
        </p:spPr>
        <p:txBody>
          <a:bodyPr anchor="t">
            <a:normAutofit/>
          </a:bodyPr>
          <a:lstStyle>
            <a:lvl1pPr marL="0" indent="0" algn="l">
              <a:buNone/>
              <a:defRPr sz="1800" b="1"/>
            </a:lvl1pPr>
          </a:lstStyle>
          <a:p>
            <a:r>
              <a:rPr lang="en-US"/>
              <a:t>Click picture icon </a:t>
            </a:r>
            <a:br>
              <a:rPr lang="en-US"/>
            </a:br>
            <a:r>
              <a:rPr lang="en-US"/>
              <a:t>to add picture</a:t>
            </a:r>
          </a:p>
        </p:txBody>
      </p:sp>
      <p:sp>
        <p:nvSpPr>
          <p:cNvPr id="14" name="Rectangle 13">
            <a:extLst>
              <a:ext uri="{FF2B5EF4-FFF2-40B4-BE49-F238E27FC236}">
                <a16:creationId xmlns:a16="http://schemas.microsoft.com/office/drawing/2014/main" id="{52F166D3-C38C-BA49-8ABB-C0BE83DF634D}"/>
              </a:ext>
            </a:extLst>
          </p:cNvPr>
          <p:cNvSpPr/>
          <p:nvPr userDrawn="1"/>
        </p:nvSpPr>
        <p:spPr>
          <a:xfrm>
            <a:off x="0" y="0"/>
            <a:ext cx="5684128" cy="6858000"/>
          </a:xfrm>
          <a:prstGeom prst="rect">
            <a:avLst/>
          </a:prstGeom>
          <a:solidFill>
            <a:srgbClr val="123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CCF54B06-C230-421A-84C7-FCBF77C21A47}"/>
              </a:ext>
            </a:extLst>
          </p:cNvPr>
          <p:cNvSpPr>
            <a:spLocks noGrp="1"/>
          </p:cNvSpPr>
          <p:nvPr>
            <p:ph type="ctrTitle"/>
          </p:nvPr>
        </p:nvSpPr>
        <p:spPr>
          <a:xfrm>
            <a:off x="629265" y="1200393"/>
            <a:ext cx="4425597" cy="1999209"/>
          </a:xfrm>
        </p:spPr>
        <p:txBody>
          <a:bodyPr anchor="b">
            <a:normAutofit/>
          </a:bodyPr>
          <a:lstStyle>
            <a:lvl1pPr algn="ctr">
              <a:defRPr sz="4000">
                <a:solidFill>
                  <a:srgbClr val="18B7FB"/>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D9F0658-0345-4F0C-B813-5CAC19CAA6AF}"/>
              </a:ext>
            </a:extLst>
          </p:cNvPr>
          <p:cNvSpPr>
            <a:spLocks noGrp="1"/>
          </p:cNvSpPr>
          <p:nvPr>
            <p:ph type="subTitle" idx="1"/>
          </p:nvPr>
        </p:nvSpPr>
        <p:spPr>
          <a:xfrm>
            <a:off x="629265" y="3295723"/>
            <a:ext cx="4425597" cy="1655762"/>
          </a:xfrm>
        </p:spPr>
        <p:txBody>
          <a:bodyPr/>
          <a:lstStyle>
            <a:lvl1pPr marL="0" indent="0" algn="ctr">
              <a:buNone/>
              <a:defRPr sz="2400" b="0" i="0">
                <a:solidFill>
                  <a:schemeClr val="bg1"/>
                </a:solidFill>
                <a:latin typeface="Georgia" panose="02040502050405020303" pitchFamily="18" charset="0"/>
                <a:ea typeface="Source Serif Pro Light" panose="0204030305040502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Picture 8" descr="Icon&#10;&#10;Description automatically generated with medium confidence">
            <a:extLst>
              <a:ext uri="{FF2B5EF4-FFF2-40B4-BE49-F238E27FC236}">
                <a16:creationId xmlns:a16="http://schemas.microsoft.com/office/drawing/2014/main" id="{39F36A7D-C979-9944-A23E-B952926FA9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0824" y="276758"/>
            <a:ext cx="1589241" cy="331092"/>
          </a:xfrm>
          <a:prstGeom prst="rect">
            <a:avLst/>
          </a:prstGeom>
        </p:spPr>
      </p:pic>
    </p:spTree>
    <p:extLst>
      <p:ext uri="{BB962C8B-B14F-4D97-AF65-F5344CB8AC3E}">
        <p14:creationId xmlns:p14="http://schemas.microsoft.com/office/powerpoint/2010/main" val="44970960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2825674-6F73-2344-8EE6-116C4DAFE310}"/>
              </a:ext>
            </a:extLst>
          </p:cNvPr>
          <p:cNvSpPr>
            <a:spLocks noGrp="1"/>
          </p:cNvSpPr>
          <p:nvPr>
            <p:ph type="pic" sz="quarter" idx="13" hasCustomPrompt="1"/>
          </p:nvPr>
        </p:nvSpPr>
        <p:spPr>
          <a:xfrm>
            <a:off x="6105784" y="0"/>
            <a:ext cx="6095999" cy="6858000"/>
          </a:xfrm>
        </p:spPr>
        <p:txBody>
          <a:bodyPr anchor="t">
            <a:normAutofit/>
          </a:bodyPr>
          <a:lstStyle>
            <a:lvl1pPr marL="0" indent="0" algn="l">
              <a:buNone/>
              <a:defRPr sz="1800" b="1">
                <a:ln>
                  <a:solidFill>
                    <a:schemeClr val="tx1"/>
                  </a:solidFill>
                </a:ln>
                <a:solidFill>
                  <a:schemeClr val="bg1"/>
                </a:solidFill>
              </a:defRPr>
            </a:lvl1pPr>
          </a:lstStyle>
          <a:p>
            <a:r>
              <a:rPr lang="en-US" dirty="0"/>
              <a:t>Click picture icon </a:t>
            </a:r>
            <a:br>
              <a:rPr lang="en-US" dirty="0"/>
            </a:br>
            <a:r>
              <a:rPr lang="en-US" dirty="0"/>
              <a:t>to add picture</a:t>
            </a:r>
          </a:p>
        </p:txBody>
      </p:sp>
      <p:sp>
        <p:nvSpPr>
          <p:cNvPr id="14" name="Rectangle 13">
            <a:extLst>
              <a:ext uri="{FF2B5EF4-FFF2-40B4-BE49-F238E27FC236}">
                <a16:creationId xmlns:a16="http://schemas.microsoft.com/office/drawing/2014/main" id="{52F166D3-C38C-BA49-8ABB-C0BE83DF634D}"/>
              </a:ext>
            </a:extLst>
          </p:cNvPr>
          <p:cNvSpPr/>
          <p:nvPr userDrawn="1"/>
        </p:nvSpPr>
        <p:spPr>
          <a:xfrm>
            <a:off x="0" y="0"/>
            <a:ext cx="6096000" cy="6858000"/>
          </a:xfrm>
          <a:prstGeom prst="rect">
            <a:avLst/>
          </a:prstGeom>
          <a:solidFill>
            <a:srgbClr val="055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CCF54B06-C230-421A-84C7-FCBF77C21A47}"/>
              </a:ext>
            </a:extLst>
          </p:cNvPr>
          <p:cNvSpPr>
            <a:spLocks noGrp="1"/>
          </p:cNvSpPr>
          <p:nvPr>
            <p:ph type="ctrTitle" hasCustomPrompt="1"/>
          </p:nvPr>
        </p:nvSpPr>
        <p:spPr>
          <a:xfrm>
            <a:off x="840094" y="1200393"/>
            <a:ext cx="4425597" cy="1999209"/>
          </a:xfrm>
        </p:spPr>
        <p:txBody>
          <a:bodyPr anchor="b">
            <a:normAutofit/>
          </a:bodyPr>
          <a:lstStyle>
            <a:lvl1pPr algn="ctr">
              <a:defRPr sz="8000">
                <a:solidFill>
                  <a:srgbClr val="05C680"/>
                </a:solidFill>
              </a:defRPr>
            </a:lvl1pPr>
          </a:lstStyle>
          <a:p>
            <a:r>
              <a:rPr lang="en-US" dirty="0"/>
              <a:t>Q&amp;A</a:t>
            </a:r>
          </a:p>
        </p:txBody>
      </p:sp>
      <p:pic>
        <p:nvPicPr>
          <p:cNvPr id="9" name="Picture 8" descr="Icon&#10;&#10;Description automatically generated with medium confidence">
            <a:extLst>
              <a:ext uri="{FF2B5EF4-FFF2-40B4-BE49-F238E27FC236}">
                <a16:creationId xmlns:a16="http://schemas.microsoft.com/office/drawing/2014/main" id="{39F36A7D-C979-9944-A23E-B952926FA9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0824" y="276758"/>
            <a:ext cx="1589241" cy="331092"/>
          </a:xfrm>
          <a:prstGeom prst="rect">
            <a:avLst/>
          </a:prstGeom>
        </p:spPr>
      </p:pic>
      <p:pic>
        <p:nvPicPr>
          <p:cNvPr id="8" name="Graphic 7">
            <a:extLst>
              <a:ext uri="{FF2B5EF4-FFF2-40B4-BE49-F238E27FC236}">
                <a16:creationId xmlns:a16="http://schemas.microsoft.com/office/drawing/2014/main" id="{D3D0061D-E05E-DD42-A035-5E0771DF5FA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234" y="3107337"/>
            <a:ext cx="2585316" cy="2585316"/>
          </a:xfrm>
          <a:prstGeom prst="rect">
            <a:avLst/>
          </a:prstGeom>
        </p:spPr>
      </p:pic>
    </p:spTree>
    <p:extLst>
      <p:ext uri="{BB962C8B-B14F-4D97-AF65-F5344CB8AC3E}">
        <p14:creationId xmlns:p14="http://schemas.microsoft.com/office/powerpoint/2010/main" val="100590260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CA9E33-7E2E-4644-8B66-FCCEE359F9BE}"/>
              </a:ext>
            </a:extLst>
          </p:cNvPr>
          <p:cNvSpPr/>
          <p:nvPr userDrawn="1"/>
        </p:nvSpPr>
        <p:spPr>
          <a:xfrm>
            <a:off x="0" y="4369110"/>
            <a:ext cx="12192000" cy="2488890"/>
          </a:xfrm>
          <a:prstGeom prst="rect">
            <a:avLst/>
          </a:prstGeom>
          <a:solidFill>
            <a:srgbClr val="055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A424A31-E287-4945-805F-27AFDF0B1A2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18761" y="387454"/>
            <a:ext cx="2387000" cy="502817"/>
          </a:xfrm>
          <a:prstGeom prst="rect">
            <a:avLst/>
          </a:prstGeom>
        </p:spPr>
      </p:pic>
      <p:pic>
        <p:nvPicPr>
          <p:cNvPr id="15" name="Picture 14">
            <a:extLst>
              <a:ext uri="{FF2B5EF4-FFF2-40B4-BE49-F238E27FC236}">
                <a16:creationId xmlns:a16="http://schemas.microsoft.com/office/drawing/2014/main" id="{5FE4328A-65F4-C842-B1C6-B192DF1D2DE4}"/>
              </a:ext>
            </a:extLst>
          </p:cNvPr>
          <p:cNvPicPr>
            <a:picLocks noChangeAspect="1"/>
          </p:cNvPicPr>
          <p:nvPr userDrawn="1"/>
        </p:nvPicPr>
        <p:blipFill>
          <a:blip r:embed="rId3">
            <a:extLst>
              <a:ext uri="{28A0092B-C50C-407E-A947-70E740481C1C}">
                <a14:useLocalDpi xmlns:a14="http://schemas.microsoft.com/office/drawing/2010/main" val="0"/>
              </a:ext>
            </a:extLst>
          </a:blip>
          <a:srcRect t="101" b="101"/>
          <a:stretch/>
        </p:blipFill>
        <p:spPr>
          <a:xfrm>
            <a:off x="0" y="1140542"/>
            <a:ext cx="12192000" cy="3228568"/>
          </a:xfrm>
          <a:prstGeom prst="rect">
            <a:avLst/>
          </a:prstGeom>
        </p:spPr>
      </p:pic>
      <p:sp>
        <p:nvSpPr>
          <p:cNvPr id="16" name="Picture Placeholder 6">
            <a:extLst>
              <a:ext uri="{FF2B5EF4-FFF2-40B4-BE49-F238E27FC236}">
                <a16:creationId xmlns:a16="http://schemas.microsoft.com/office/drawing/2014/main" id="{A35C9693-F29C-314E-B426-75E3DFC82615}"/>
              </a:ext>
            </a:extLst>
          </p:cNvPr>
          <p:cNvSpPr>
            <a:spLocks noGrp="1"/>
          </p:cNvSpPr>
          <p:nvPr>
            <p:ph type="pic" sz="quarter" idx="15" hasCustomPrompt="1"/>
          </p:nvPr>
        </p:nvSpPr>
        <p:spPr>
          <a:xfrm>
            <a:off x="0" y="1140542"/>
            <a:ext cx="12192000" cy="3228568"/>
          </a:xfrm>
        </p:spPr>
        <p:txBody>
          <a:bodyPr anchor="t">
            <a:normAutofit/>
          </a:bodyPr>
          <a:lstStyle>
            <a:lvl1pPr marL="0" indent="0" algn="l">
              <a:buNone/>
              <a:defRPr sz="1800" b="1"/>
            </a:lvl1pPr>
          </a:lstStyle>
          <a:p>
            <a:r>
              <a:rPr lang="en-US" dirty="0"/>
              <a:t>Click picture icon </a:t>
            </a:r>
            <a:br>
              <a:rPr lang="en-US" dirty="0"/>
            </a:br>
            <a:r>
              <a:rPr lang="en-US" dirty="0"/>
              <a:t>to add picture</a:t>
            </a:r>
          </a:p>
        </p:txBody>
      </p:sp>
      <p:sp>
        <p:nvSpPr>
          <p:cNvPr id="9" name="Rectangle 8">
            <a:extLst>
              <a:ext uri="{FF2B5EF4-FFF2-40B4-BE49-F238E27FC236}">
                <a16:creationId xmlns:a16="http://schemas.microsoft.com/office/drawing/2014/main" id="{47F73370-D941-EB4B-8736-6643EE8E0BE5}"/>
              </a:ext>
            </a:extLst>
          </p:cNvPr>
          <p:cNvSpPr/>
          <p:nvPr userDrawn="1"/>
        </p:nvSpPr>
        <p:spPr>
          <a:xfrm>
            <a:off x="4349591" y="681589"/>
            <a:ext cx="7470314" cy="292388"/>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300" b="1" i="0" u="none" strike="noStrike" spc="0" baseline="0" dirty="0">
                <a:solidFill>
                  <a:schemeClr val="tx2"/>
                </a:solidFill>
                <a:effectLst/>
                <a:latin typeface="Verdana" panose="020B0604030504040204" pitchFamily="34" charset="0"/>
                <a:ea typeface="Verdana" panose="020B0604030504040204" pitchFamily="34" charset="0"/>
                <a:cs typeface="Verdana" panose="020B0604030504040204" pitchFamily="34" charset="0"/>
              </a:rPr>
              <a:t>ENABLING DISCOVERY  </a:t>
            </a:r>
            <a:r>
              <a:rPr lang="en-US" sz="1300" b="1" i="0" u="none" strike="noStrike" spc="0" baseline="0" dirty="0">
                <a:solidFill>
                  <a:schemeClr val="accent1"/>
                </a:solidFill>
                <a:effectLst/>
                <a:latin typeface="Verdana" panose="020B0604030504040204" pitchFamily="34" charset="0"/>
                <a:ea typeface="Verdana" panose="020B0604030504040204" pitchFamily="34" charset="0"/>
                <a:cs typeface="Verdana" panose="020B0604030504040204" pitchFamily="34" charset="0"/>
              </a:rPr>
              <a:t>|</a:t>
            </a:r>
            <a:r>
              <a:rPr lang="en-US" sz="1300" b="1" i="0" u="none" strike="noStrike" spc="0" baseline="0" dirty="0">
                <a:solidFill>
                  <a:schemeClr val="tx2"/>
                </a:solidFill>
                <a:effectLst/>
                <a:latin typeface="Verdana" panose="020B0604030504040204" pitchFamily="34" charset="0"/>
                <a:ea typeface="Verdana" panose="020B0604030504040204" pitchFamily="34" charset="0"/>
                <a:cs typeface="Verdana" panose="020B0604030504040204" pitchFamily="34" charset="0"/>
              </a:rPr>
              <a:t>  POWERING EDUCATION  </a:t>
            </a:r>
            <a:r>
              <a:rPr lang="en-US" sz="1300" b="1" i="0" u="none" strike="noStrike" spc="0" baseline="0" dirty="0">
                <a:solidFill>
                  <a:schemeClr val="accent3"/>
                </a:solidFill>
                <a:effectLst/>
                <a:latin typeface="Verdana" panose="020B0604030504040204" pitchFamily="34" charset="0"/>
                <a:ea typeface="Verdana" panose="020B0604030504040204" pitchFamily="34" charset="0"/>
                <a:cs typeface="Verdana" panose="020B0604030504040204" pitchFamily="34" charset="0"/>
              </a:rPr>
              <a:t>|</a:t>
            </a:r>
            <a:r>
              <a:rPr lang="en-US" sz="1300" b="1" i="0" u="none" strike="noStrike" spc="0" baseline="0" dirty="0">
                <a:solidFill>
                  <a:schemeClr val="tx2"/>
                </a:solidFill>
                <a:effectLst/>
                <a:latin typeface="Verdana" panose="020B0604030504040204" pitchFamily="34" charset="0"/>
                <a:ea typeface="Verdana" panose="020B0604030504040204" pitchFamily="34" charset="0"/>
                <a:cs typeface="Verdana" panose="020B0604030504040204" pitchFamily="34" charset="0"/>
              </a:rPr>
              <a:t>  SHAPING WORKFORCES</a:t>
            </a:r>
            <a:endParaRPr lang="en-US" sz="1300" b="1" i="0" spc="0" baseline="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Placeholder 11">
            <a:extLst>
              <a:ext uri="{FF2B5EF4-FFF2-40B4-BE49-F238E27FC236}">
                <a16:creationId xmlns:a16="http://schemas.microsoft.com/office/drawing/2014/main" id="{3287B505-7C9A-EE4E-9EAE-4618856E9605}"/>
              </a:ext>
            </a:extLst>
          </p:cNvPr>
          <p:cNvSpPr>
            <a:spLocks noGrp="1"/>
          </p:cNvSpPr>
          <p:nvPr>
            <p:ph type="body" sz="quarter" idx="13" hasCustomPrompt="1"/>
          </p:nvPr>
        </p:nvSpPr>
        <p:spPr>
          <a:xfrm>
            <a:off x="0" y="4369110"/>
            <a:ext cx="12192000" cy="1016772"/>
          </a:xfrm>
        </p:spPr>
        <p:txBody>
          <a:bodyPr anchor="b">
            <a:noAutofit/>
          </a:bodyPr>
          <a:lstStyle>
            <a:lvl1pPr marL="0" indent="0" algn="ctr">
              <a:lnSpc>
                <a:spcPct val="90000"/>
              </a:lnSpc>
              <a:buFontTx/>
              <a:buNone/>
              <a:defRPr sz="55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sz="5000" b="0" i="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defRPr>
            </a:lvl2pPr>
            <a:lvl3pPr marL="914400" indent="0">
              <a:buFontTx/>
              <a:buNone/>
              <a:defRPr sz="5000" b="0" i="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defRPr>
            </a:lvl3pPr>
            <a:lvl4pPr marL="1371600" indent="0">
              <a:buFontTx/>
              <a:buNone/>
              <a:defRPr sz="5000" b="0" i="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defRPr>
            </a:lvl4pPr>
            <a:lvl5pPr marL="1828800" indent="0">
              <a:buFontTx/>
              <a:buNone/>
              <a:defRPr sz="5000" b="0" i="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defRPr>
            </a:lvl5pPr>
          </a:lstStyle>
          <a:p>
            <a:pPr lvl="0"/>
            <a:r>
              <a:rPr lang="en-US" dirty="0"/>
              <a:t>Thank You!</a:t>
            </a:r>
          </a:p>
        </p:txBody>
      </p:sp>
      <p:sp>
        <p:nvSpPr>
          <p:cNvPr id="11" name="Text Placeholder 6">
            <a:extLst>
              <a:ext uri="{FF2B5EF4-FFF2-40B4-BE49-F238E27FC236}">
                <a16:creationId xmlns:a16="http://schemas.microsoft.com/office/drawing/2014/main" id="{C0FEAB82-8DE9-454A-A4E6-7944B9959462}"/>
              </a:ext>
            </a:extLst>
          </p:cNvPr>
          <p:cNvSpPr>
            <a:spLocks noGrp="1"/>
          </p:cNvSpPr>
          <p:nvPr>
            <p:ph type="body" sz="quarter" idx="14" hasCustomPrompt="1"/>
          </p:nvPr>
        </p:nvSpPr>
        <p:spPr>
          <a:xfrm>
            <a:off x="3094830" y="5285840"/>
            <a:ext cx="6002337" cy="1016772"/>
          </a:xfrm>
        </p:spPr>
        <p:txBody>
          <a:bodyPr>
            <a:normAutofit/>
          </a:bodyPr>
          <a:lstStyle>
            <a:lvl1pPr marL="0" indent="0" algn="ctr">
              <a:buNone/>
              <a:defRPr sz="3000" b="0" i="0">
                <a:solidFill>
                  <a:schemeClr val="bg1"/>
                </a:solidFill>
                <a:latin typeface="Georgia" panose="02040502050405020303" pitchFamily="18" charset="0"/>
                <a:ea typeface="Source Serif Pro Light" panose="02040303050405020204" pitchFamily="18" charset="0"/>
              </a:defRPr>
            </a:lvl1pPr>
            <a:lvl2pPr marL="457200" indent="0">
              <a:buNone/>
              <a:defRPr/>
            </a:lvl2pPr>
          </a:lstStyle>
          <a:p>
            <a:pPr lvl="0"/>
            <a:r>
              <a:rPr lang="en-US" dirty="0"/>
              <a:t>Subtitle</a:t>
            </a:r>
          </a:p>
        </p:txBody>
      </p:sp>
    </p:spTree>
    <p:extLst>
      <p:ext uri="{BB962C8B-B14F-4D97-AF65-F5344CB8AC3E}">
        <p14:creationId xmlns:p14="http://schemas.microsoft.com/office/powerpoint/2010/main" val="1925875294"/>
      </p:ext>
    </p:extLst>
  </p:cSld>
  <p:clrMapOvr>
    <a:masterClrMapping/>
  </p:clrMapOvr>
  <p:extLst>
    <p:ext uri="{DCECCB84-F9BA-43D5-87BE-67443E8EF086}">
      <p15:sldGuideLst xmlns:p15="http://schemas.microsoft.com/office/powerpoint/2012/main">
        <p15:guide id="1" orient="horz" pos="552">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color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77D3A3-D159-AD48-BD20-48ACE3CE90AA}"/>
              </a:ext>
            </a:extLst>
          </p:cNvPr>
          <p:cNvSpPr/>
          <p:nvPr userDrawn="1"/>
        </p:nvSpPr>
        <p:spPr>
          <a:xfrm>
            <a:off x="1" y="0"/>
            <a:ext cx="65092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CCF54B06-C230-421A-84C7-FCBF77C21A47}"/>
              </a:ext>
            </a:extLst>
          </p:cNvPr>
          <p:cNvSpPr>
            <a:spLocks noGrp="1"/>
          </p:cNvSpPr>
          <p:nvPr>
            <p:ph type="ctrTitle" hasCustomPrompt="1"/>
          </p:nvPr>
        </p:nvSpPr>
        <p:spPr>
          <a:xfrm>
            <a:off x="6934200" y="876300"/>
            <a:ext cx="4797552" cy="2263140"/>
          </a:xfrm>
        </p:spPr>
        <p:txBody>
          <a:bodyPr anchor="b">
            <a:normAutofit/>
          </a:bodyPr>
          <a:lstStyle>
            <a:lvl1pPr algn="l">
              <a:defRPr sz="4000">
                <a:solidFill>
                  <a:schemeClr val="accent1"/>
                </a:solidFill>
              </a:defRPr>
            </a:lvl1pPr>
          </a:lstStyle>
          <a:p>
            <a:r>
              <a:rPr lang="en-US" dirty="0"/>
              <a:t>Title</a:t>
            </a:r>
          </a:p>
        </p:txBody>
      </p:sp>
      <p:sp>
        <p:nvSpPr>
          <p:cNvPr id="8" name="Text Placeholder 7">
            <a:extLst>
              <a:ext uri="{FF2B5EF4-FFF2-40B4-BE49-F238E27FC236}">
                <a16:creationId xmlns:a16="http://schemas.microsoft.com/office/drawing/2014/main" id="{610C164E-5BFA-F54B-8381-EF383BEEF974}"/>
              </a:ext>
            </a:extLst>
          </p:cNvPr>
          <p:cNvSpPr>
            <a:spLocks noGrp="1"/>
          </p:cNvSpPr>
          <p:nvPr>
            <p:ph type="body" sz="quarter" idx="13" hasCustomPrompt="1"/>
          </p:nvPr>
        </p:nvSpPr>
        <p:spPr>
          <a:xfrm>
            <a:off x="6934200" y="3141689"/>
            <a:ext cx="4797552" cy="2253592"/>
          </a:xfrm>
        </p:spPr>
        <p:txBody>
          <a:bodyPr>
            <a:noAutofit/>
          </a:bodyPr>
          <a:lstStyle>
            <a:lvl1pPr marL="0" indent="0" algn="l">
              <a:buNone/>
              <a:defRPr sz="2600" b="0" i="0">
                <a:solidFill>
                  <a:schemeClr val="accent1"/>
                </a:solidFill>
                <a:latin typeface="Georgia" panose="02040502050405020303" pitchFamily="18" charset="0"/>
                <a:ea typeface="Source Serif Pro Light" panose="020403030504050202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Subtitle</a:t>
            </a:r>
          </a:p>
        </p:txBody>
      </p:sp>
      <p:pic>
        <p:nvPicPr>
          <p:cNvPr id="11" name="Picture 10" descr="Icon&#10;&#10;Description automatically generated with medium confidence">
            <a:extLst>
              <a:ext uri="{FF2B5EF4-FFF2-40B4-BE49-F238E27FC236}">
                <a16:creationId xmlns:a16="http://schemas.microsoft.com/office/drawing/2014/main" id="{B1B86DA4-DC93-1340-8A8F-876DA915AA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0824" y="276758"/>
            <a:ext cx="1589241" cy="331092"/>
          </a:xfrm>
          <a:prstGeom prst="rect">
            <a:avLst/>
          </a:prstGeom>
        </p:spPr>
      </p:pic>
      <p:sp>
        <p:nvSpPr>
          <p:cNvPr id="9" name="Footer Placeholder 4">
            <a:extLst>
              <a:ext uri="{FF2B5EF4-FFF2-40B4-BE49-F238E27FC236}">
                <a16:creationId xmlns:a16="http://schemas.microsoft.com/office/drawing/2014/main" id="{90AAAEE7-2956-4E47-99AC-08D3CF366E2B}"/>
              </a:ext>
            </a:extLst>
          </p:cNvPr>
          <p:cNvSpPr>
            <a:spLocks noGrp="1"/>
          </p:cNvSpPr>
          <p:nvPr>
            <p:ph type="ftr" sz="quarter" idx="11"/>
          </p:nvPr>
        </p:nvSpPr>
        <p:spPr>
          <a:xfrm>
            <a:off x="6934200" y="6502908"/>
            <a:ext cx="4435778" cy="329184"/>
          </a:xfrm>
        </p:spPr>
        <p:txBody>
          <a:bodyPr/>
          <a:lstStyle>
            <a:lvl1pPr algn="r">
              <a:defRPr sz="1000"/>
            </a:lvl1pPr>
          </a:lstStyle>
          <a:p>
            <a:r>
              <a:rPr lang="en-US" dirty="0"/>
              <a:t>PROPRIETARY &amp; CONFIDENTIAL</a:t>
            </a:r>
          </a:p>
        </p:txBody>
      </p:sp>
      <p:sp>
        <p:nvSpPr>
          <p:cNvPr id="10" name="Slide Number Placeholder 5">
            <a:extLst>
              <a:ext uri="{FF2B5EF4-FFF2-40B4-BE49-F238E27FC236}">
                <a16:creationId xmlns:a16="http://schemas.microsoft.com/office/drawing/2014/main" id="{99E4F1B1-2DAA-1E45-BC9B-2D687239767A}"/>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sp>
        <p:nvSpPr>
          <p:cNvPr id="12" name="Text Placeholder 4">
            <a:extLst>
              <a:ext uri="{FF2B5EF4-FFF2-40B4-BE49-F238E27FC236}">
                <a16:creationId xmlns:a16="http://schemas.microsoft.com/office/drawing/2014/main" id="{6145DCA2-6FBE-F641-8B8A-E80ED09BF521}"/>
              </a:ext>
            </a:extLst>
          </p:cNvPr>
          <p:cNvSpPr>
            <a:spLocks noGrp="1"/>
          </p:cNvSpPr>
          <p:nvPr>
            <p:ph type="body" sz="quarter" idx="15" hasCustomPrompt="1"/>
          </p:nvPr>
        </p:nvSpPr>
        <p:spPr>
          <a:xfrm>
            <a:off x="260824" y="6501384"/>
            <a:ext cx="5835176" cy="329185"/>
          </a:xfrm>
        </p:spPr>
        <p:txBody>
          <a:bodyPr>
            <a:noAutofit/>
          </a:bodyPr>
          <a:lstStyle>
            <a:lvl1pPr marL="0" indent="0">
              <a:buNone/>
              <a:defRPr sz="1000">
                <a:solidFill>
                  <a:schemeClr val="bg1"/>
                </a:solidFill>
              </a:defRPr>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
        <p:nvSpPr>
          <p:cNvPr id="14" name="TextBox 13">
            <a:extLst>
              <a:ext uri="{FF2B5EF4-FFF2-40B4-BE49-F238E27FC236}">
                <a16:creationId xmlns:a16="http://schemas.microsoft.com/office/drawing/2014/main" id="{F6CD5A37-87FF-764D-8642-4A79E133BEC0}"/>
              </a:ext>
            </a:extLst>
          </p:cNvPr>
          <p:cNvSpPr txBox="1"/>
          <p:nvPr userDrawn="1"/>
        </p:nvSpPr>
        <p:spPr>
          <a:xfrm>
            <a:off x="1657725" y="2604361"/>
            <a:ext cx="3041374" cy="646331"/>
          </a:xfrm>
          <a:prstGeom prst="rect">
            <a:avLst/>
          </a:prstGeom>
          <a:noFill/>
        </p:spPr>
        <p:txBody>
          <a:bodyPr wrap="square" rtlCol="0">
            <a:spAutoFit/>
          </a:bodyPr>
          <a:lstStyle/>
          <a:p>
            <a:r>
              <a:rPr lang="en-US" dirty="0">
                <a:solidFill>
                  <a:schemeClr val="bg1"/>
                </a:solidFill>
              </a:rPr>
              <a:t>Add an icon here from our brand library</a:t>
            </a:r>
          </a:p>
        </p:txBody>
      </p:sp>
    </p:spTree>
    <p:extLst>
      <p:ext uri="{BB962C8B-B14F-4D97-AF65-F5344CB8AC3E}">
        <p14:creationId xmlns:p14="http://schemas.microsoft.com/office/powerpoint/2010/main" val="22640092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Divider color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77D3A3-D159-AD48-BD20-48ACE3CE90AA}"/>
              </a:ext>
            </a:extLst>
          </p:cNvPr>
          <p:cNvSpPr/>
          <p:nvPr userDrawn="1"/>
        </p:nvSpPr>
        <p:spPr>
          <a:xfrm>
            <a:off x="1" y="0"/>
            <a:ext cx="6509288" cy="6858000"/>
          </a:xfrm>
          <a:prstGeom prst="rect">
            <a:avLst/>
          </a:prstGeom>
          <a:solidFill>
            <a:srgbClr val="941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CCF54B06-C230-421A-84C7-FCBF77C21A47}"/>
              </a:ext>
            </a:extLst>
          </p:cNvPr>
          <p:cNvSpPr>
            <a:spLocks noGrp="1"/>
          </p:cNvSpPr>
          <p:nvPr>
            <p:ph type="ctrTitle" hasCustomPrompt="1"/>
          </p:nvPr>
        </p:nvSpPr>
        <p:spPr>
          <a:xfrm>
            <a:off x="6931152" y="876300"/>
            <a:ext cx="4800600" cy="2262592"/>
          </a:xfrm>
        </p:spPr>
        <p:txBody>
          <a:bodyPr anchor="b">
            <a:normAutofit/>
          </a:bodyPr>
          <a:lstStyle>
            <a:lvl1pPr algn="l">
              <a:defRPr sz="4000">
                <a:solidFill>
                  <a:srgbClr val="941E66"/>
                </a:solidFill>
              </a:defRPr>
            </a:lvl1pPr>
          </a:lstStyle>
          <a:p>
            <a:r>
              <a:rPr lang="en-US" dirty="0"/>
              <a:t>Title</a:t>
            </a:r>
          </a:p>
        </p:txBody>
      </p:sp>
      <p:sp>
        <p:nvSpPr>
          <p:cNvPr id="8" name="Text Placeholder 7">
            <a:extLst>
              <a:ext uri="{FF2B5EF4-FFF2-40B4-BE49-F238E27FC236}">
                <a16:creationId xmlns:a16="http://schemas.microsoft.com/office/drawing/2014/main" id="{610C164E-5BFA-F54B-8381-EF383BEEF974}"/>
              </a:ext>
            </a:extLst>
          </p:cNvPr>
          <p:cNvSpPr>
            <a:spLocks noGrp="1"/>
          </p:cNvSpPr>
          <p:nvPr>
            <p:ph type="body" sz="quarter" idx="13" hasCustomPrompt="1"/>
          </p:nvPr>
        </p:nvSpPr>
        <p:spPr>
          <a:xfrm>
            <a:off x="6931152" y="3141689"/>
            <a:ext cx="4800600" cy="2253046"/>
          </a:xfrm>
        </p:spPr>
        <p:txBody>
          <a:bodyPr>
            <a:noAutofit/>
          </a:bodyPr>
          <a:lstStyle>
            <a:lvl1pPr marL="0" indent="0" algn="l">
              <a:buNone/>
              <a:defRPr sz="2600" b="0" i="0">
                <a:solidFill>
                  <a:srgbClr val="941E66"/>
                </a:solidFill>
                <a:latin typeface="Georgia" panose="02040502050405020303" pitchFamily="18" charset="0"/>
                <a:ea typeface="Source Serif Pro Light" panose="020403030504050202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Subtitle</a:t>
            </a:r>
          </a:p>
        </p:txBody>
      </p:sp>
      <p:pic>
        <p:nvPicPr>
          <p:cNvPr id="11" name="Picture 10" descr="Icon&#10;&#10;Description automatically generated with medium confidence">
            <a:extLst>
              <a:ext uri="{FF2B5EF4-FFF2-40B4-BE49-F238E27FC236}">
                <a16:creationId xmlns:a16="http://schemas.microsoft.com/office/drawing/2014/main" id="{B1B86DA4-DC93-1340-8A8F-876DA915AA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0824" y="276758"/>
            <a:ext cx="1589241" cy="331092"/>
          </a:xfrm>
          <a:prstGeom prst="rect">
            <a:avLst/>
          </a:prstGeom>
        </p:spPr>
      </p:pic>
      <p:sp>
        <p:nvSpPr>
          <p:cNvPr id="9" name="Footer Placeholder 4">
            <a:extLst>
              <a:ext uri="{FF2B5EF4-FFF2-40B4-BE49-F238E27FC236}">
                <a16:creationId xmlns:a16="http://schemas.microsoft.com/office/drawing/2014/main" id="{ACDE5CB2-58E8-3145-A67A-09A0EB775FA4}"/>
              </a:ext>
            </a:extLst>
          </p:cNvPr>
          <p:cNvSpPr>
            <a:spLocks noGrp="1"/>
          </p:cNvSpPr>
          <p:nvPr>
            <p:ph type="ftr" sz="quarter" idx="11"/>
          </p:nvPr>
        </p:nvSpPr>
        <p:spPr>
          <a:xfrm>
            <a:off x="6931152" y="6502908"/>
            <a:ext cx="4438826" cy="329184"/>
          </a:xfrm>
        </p:spPr>
        <p:txBody>
          <a:bodyPr/>
          <a:lstStyle>
            <a:lvl1pPr algn="r">
              <a:defRPr sz="1000"/>
            </a:lvl1pPr>
          </a:lstStyle>
          <a:p>
            <a:r>
              <a:rPr lang="en-US" dirty="0"/>
              <a:t>PROPRIETARY &amp; CONFIDENTIAL</a:t>
            </a:r>
          </a:p>
        </p:txBody>
      </p:sp>
      <p:sp>
        <p:nvSpPr>
          <p:cNvPr id="10" name="Slide Number Placeholder 5">
            <a:extLst>
              <a:ext uri="{FF2B5EF4-FFF2-40B4-BE49-F238E27FC236}">
                <a16:creationId xmlns:a16="http://schemas.microsoft.com/office/drawing/2014/main" id="{B183BDBA-5EE1-464C-819A-AED7B77DD9F5}"/>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sp>
        <p:nvSpPr>
          <p:cNvPr id="12" name="Text Placeholder 4">
            <a:extLst>
              <a:ext uri="{FF2B5EF4-FFF2-40B4-BE49-F238E27FC236}">
                <a16:creationId xmlns:a16="http://schemas.microsoft.com/office/drawing/2014/main" id="{8C9F7660-8079-0E4F-95B0-B7082C721581}"/>
              </a:ext>
            </a:extLst>
          </p:cNvPr>
          <p:cNvSpPr>
            <a:spLocks noGrp="1"/>
          </p:cNvSpPr>
          <p:nvPr>
            <p:ph type="body" sz="quarter" idx="15" hasCustomPrompt="1"/>
          </p:nvPr>
        </p:nvSpPr>
        <p:spPr>
          <a:xfrm>
            <a:off x="260824" y="6501384"/>
            <a:ext cx="5835176" cy="329185"/>
          </a:xfrm>
        </p:spPr>
        <p:txBody>
          <a:bodyPr>
            <a:noAutofit/>
          </a:bodyPr>
          <a:lstStyle>
            <a:lvl1pPr marL="0" indent="0">
              <a:buNone/>
              <a:defRPr sz="1000">
                <a:solidFill>
                  <a:schemeClr val="bg1"/>
                </a:solidFill>
              </a:defRPr>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
        <p:nvSpPr>
          <p:cNvPr id="3" name="TextBox 2">
            <a:extLst>
              <a:ext uri="{FF2B5EF4-FFF2-40B4-BE49-F238E27FC236}">
                <a16:creationId xmlns:a16="http://schemas.microsoft.com/office/drawing/2014/main" id="{7E4C8D7B-7329-324E-ACCB-9E4A3600161D}"/>
              </a:ext>
            </a:extLst>
          </p:cNvPr>
          <p:cNvSpPr txBox="1"/>
          <p:nvPr userDrawn="1"/>
        </p:nvSpPr>
        <p:spPr>
          <a:xfrm>
            <a:off x="1657725" y="2604361"/>
            <a:ext cx="3041374" cy="646331"/>
          </a:xfrm>
          <a:prstGeom prst="rect">
            <a:avLst/>
          </a:prstGeom>
          <a:noFill/>
        </p:spPr>
        <p:txBody>
          <a:bodyPr wrap="square" rtlCol="0">
            <a:spAutoFit/>
          </a:bodyPr>
          <a:lstStyle/>
          <a:p>
            <a:r>
              <a:rPr lang="en-US" dirty="0">
                <a:solidFill>
                  <a:schemeClr val="bg1"/>
                </a:solidFill>
              </a:rPr>
              <a:t>Add an icon here from our brand library</a:t>
            </a:r>
          </a:p>
        </p:txBody>
      </p:sp>
    </p:spTree>
    <p:extLst>
      <p:ext uri="{BB962C8B-B14F-4D97-AF65-F5344CB8AC3E}">
        <p14:creationId xmlns:p14="http://schemas.microsoft.com/office/powerpoint/2010/main" val="82992099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Divider color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77D3A3-D159-AD48-BD20-48ACE3CE90AA}"/>
              </a:ext>
            </a:extLst>
          </p:cNvPr>
          <p:cNvSpPr/>
          <p:nvPr userDrawn="1"/>
        </p:nvSpPr>
        <p:spPr>
          <a:xfrm>
            <a:off x="1" y="0"/>
            <a:ext cx="6509288" cy="6858000"/>
          </a:xfrm>
          <a:prstGeom prst="rect">
            <a:avLst/>
          </a:prstGeom>
          <a:solidFill>
            <a:srgbClr val="123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CCF54B06-C230-421A-84C7-FCBF77C21A47}"/>
              </a:ext>
            </a:extLst>
          </p:cNvPr>
          <p:cNvSpPr>
            <a:spLocks noGrp="1"/>
          </p:cNvSpPr>
          <p:nvPr>
            <p:ph type="ctrTitle" hasCustomPrompt="1"/>
          </p:nvPr>
        </p:nvSpPr>
        <p:spPr>
          <a:xfrm>
            <a:off x="6931152" y="876300"/>
            <a:ext cx="4800600" cy="2262592"/>
          </a:xfrm>
        </p:spPr>
        <p:txBody>
          <a:bodyPr anchor="b">
            <a:normAutofit/>
          </a:bodyPr>
          <a:lstStyle>
            <a:lvl1pPr algn="l">
              <a:defRPr sz="4000">
                <a:solidFill>
                  <a:srgbClr val="123D80"/>
                </a:solidFill>
              </a:defRPr>
            </a:lvl1pPr>
          </a:lstStyle>
          <a:p>
            <a:r>
              <a:rPr lang="en-US" dirty="0"/>
              <a:t>Title</a:t>
            </a:r>
          </a:p>
        </p:txBody>
      </p:sp>
      <p:sp>
        <p:nvSpPr>
          <p:cNvPr id="8" name="Text Placeholder 7">
            <a:extLst>
              <a:ext uri="{FF2B5EF4-FFF2-40B4-BE49-F238E27FC236}">
                <a16:creationId xmlns:a16="http://schemas.microsoft.com/office/drawing/2014/main" id="{610C164E-5BFA-F54B-8381-EF383BEEF974}"/>
              </a:ext>
            </a:extLst>
          </p:cNvPr>
          <p:cNvSpPr>
            <a:spLocks noGrp="1"/>
          </p:cNvSpPr>
          <p:nvPr>
            <p:ph type="body" sz="quarter" idx="13" hasCustomPrompt="1"/>
          </p:nvPr>
        </p:nvSpPr>
        <p:spPr>
          <a:xfrm>
            <a:off x="6931152" y="3141689"/>
            <a:ext cx="4800600" cy="2253046"/>
          </a:xfrm>
        </p:spPr>
        <p:txBody>
          <a:bodyPr>
            <a:noAutofit/>
          </a:bodyPr>
          <a:lstStyle>
            <a:lvl1pPr marL="0" indent="0" algn="l">
              <a:buNone/>
              <a:defRPr sz="2600" b="0" i="0">
                <a:solidFill>
                  <a:srgbClr val="123D80"/>
                </a:solidFill>
                <a:latin typeface="Georgia" panose="02040502050405020303" pitchFamily="18" charset="0"/>
                <a:ea typeface="Source Serif Pro Light" panose="020403030504050202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Subtitle</a:t>
            </a:r>
          </a:p>
        </p:txBody>
      </p:sp>
      <p:pic>
        <p:nvPicPr>
          <p:cNvPr id="11" name="Picture 10" descr="Icon&#10;&#10;Description automatically generated with medium confidence">
            <a:extLst>
              <a:ext uri="{FF2B5EF4-FFF2-40B4-BE49-F238E27FC236}">
                <a16:creationId xmlns:a16="http://schemas.microsoft.com/office/drawing/2014/main" id="{B1B86DA4-DC93-1340-8A8F-876DA915AA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0824" y="276758"/>
            <a:ext cx="1589241" cy="331092"/>
          </a:xfrm>
          <a:prstGeom prst="rect">
            <a:avLst/>
          </a:prstGeom>
        </p:spPr>
      </p:pic>
      <p:sp>
        <p:nvSpPr>
          <p:cNvPr id="9" name="Footer Placeholder 4">
            <a:extLst>
              <a:ext uri="{FF2B5EF4-FFF2-40B4-BE49-F238E27FC236}">
                <a16:creationId xmlns:a16="http://schemas.microsoft.com/office/drawing/2014/main" id="{579545E0-361C-394E-972B-B40EE6F448CA}"/>
              </a:ext>
            </a:extLst>
          </p:cNvPr>
          <p:cNvSpPr>
            <a:spLocks noGrp="1"/>
          </p:cNvSpPr>
          <p:nvPr>
            <p:ph type="ftr" sz="quarter" idx="11"/>
          </p:nvPr>
        </p:nvSpPr>
        <p:spPr>
          <a:xfrm>
            <a:off x="6885432" y="6502908"/>
            <a:ext cx="4484546" cy="329184"/>
          </a:xfrm>
        </p:spPr>
        <p:txBody>
          <a:bodyPr/>
          <a:lstStyle>
            <a:lvl1pPr algn="r">
              <a:defRPr sz="1000"/>
            </a:lvl1pPr>
          </a:lstStyle>
          <a:p>
            <a:r>
              <a:rPr lang="en-US" dirty="0"/>
              <a:t>PROPRIETARY &amp; CONFIDENTIAL</a:t>
            </a:r>
          </a:p>
        </p:txBody>
      </p:sp>
      <p:sp>
        <p:nvSpPr>
          <p:cNvPr id="10" name="Slide Number Placeholder 5">
            <a:extLst>
              <a:ext uri="{FF2B5EF4-FFF2-40B4-BE49-F238E27FC236}">
                <a16:creationId xmlns:a16="http://schemas.microsoft.com/office/drawing/2014/main" id="{3815D9E8-E74A-1744-8C20-3CBB7DC5FF0E}"/>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sp>
        <p:nvSpPr>
          <p:cNvPr id="12" name="Text Placeholder 4">
            <a:extLst>
              <a:ext uri="{FF2B5EF4-FFF2-40B4-BE49-F238E27FC236}">
                <a16:creationId xmlns:a16="http://schemas.microsoft.com/office/drawing/2014/main" id="{6E7B75B5-7CFD-3A49-81B6-E0E42CEB947C}"/>
              </a:ext>
            </a:extLst>
          </p:cNvPr>
          <p:cNvSpPr>
            <a:spLocks noGrp="1"/>
          </p:cNvSpPr>
          <p:nvPr>
            <p:ph type="body" sz="quarter" idx="15" hasCustomPrompt="1"/>
          </p:nvPr>
        </p:nvSpPr>
        <p:spPr>
          <a:xfrm>
            <a:off x="260824" y="6501384"/>
            <a:ext cx="5835176" cy="329185"/>
          </a:xfrm>
        </p:spPr>
        <p:txBody>
          <a:bodyPr>
            <a:noAutofit/>
          </a:bodyPr>
          <a:lstStyle>
            <a:lvl1pPr marL="0" indent="0">
              <a:buNone/>
              <a:defRPr sz="1000">
                <a:solidFill>
                  <a:schemeClr val="bg1"/>
                </a:solidFill>
              </a:defRPr>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
        <p:nvSpPr>
          <p:cNvPr id="13" name="TextBox 12">
            <a:extLst>
              <a:ext uri="{FF2B5EF4-FFF2-40B4-BE49-F238E27FC236}">
                <a16:creationId xmlns:a16="http://schemas.microsoft.com/office/drawing/2014/main" id="{5018A781-AB89-8745-95A2-51215CEB785E}"/>
              </a:ext>
            </a:extLst>
          </p:cNvPr>
          <p:cNvSpPr txBox="1"/>
          <p:nvPr userDrawn="1"/>
        </p:nvSpPr>
        <p:spPr>
          <a:xfrm>
            <a:off x="1657725" y="2604361"/>
            <a:ext cx="3041374" cy="646331"/>
          </a:xfrm>
          <a:prstGeom prst="rect">
            <a:avLst/>
          </a:prstGeom>
          <a:noFill/>
        </p:spPr>
        <p:txBody>
          <a:bodyPr wrap="square" rtlCol="0">
            <a:spAutoFit/>
          </a:bodyPr>
          <a:lstStyle/>
          <a:p>
            <a:r>
              <a:rPr lang="en-US" dirty="0">
                <a:solidFill>
                  <a:schemeClr val="bg1"/>
                </a:solidFill>
              </a:rPr>
              <a:t>Add an icon here from our brand library</a:t>
            </a:r>
          </a:p>
        </p:txBody>
      </p:sp>
    </p:spTree>
    <p:extLst>
      <p:ext uri="{BB962C8B-B14F-4D97-AF65-F5344CB8AC3E}">
        <p14:creationId xmlns:p14="http://schemas.microsoft.com/office/powerpoint/2010/main" val="831264322"/>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slide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48C559-16A5-3A48-B94F-9B0FA08C8FC5}"/>
              </a:ext>
            </a:extLst>
          </p:cNvPr>
          <p:cNvSpPr/>
          <p:nvPr userDrawn="1"/>
        </p:nvSpPr>
        <p:spPr>
          <a:xfrm>
            <a:off x="0" y="0"/>
            <a:ext cx="12192000" cy="3008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96D21847-89D8-4B0B-B71A-4208248E7C79}"/>
              </a:ext>
            </a:extLst>
          </p:cNvPr>
          <p:cNvSpPr>
            <a:spLocks noGrp="1"/>
          </p:cNvSpPr>
          <p:nvPr>
            <p:ph type="title" hasCustomPrompt="1"/>
          </p:nvPr>
        </p:nvSpPr>
        <p:spPr>
          <a:xfrm>
            <a:off x="442913" y="1002894"/>
            <a:ext cx="11288839" cy="1907458"/>
          </a:xfrm>
        </p:spPr>
        <p:txBody>
          <a:bodyPr lIns="0" rIns="0">
            <a:normAutofit/>
          </a:bodyPr>
          <a:lstStyle>
            <a:lvl1pPr>
              <a:defRPr sz="5000">
                <a:solidFill>
                  <a:schemeClr val="accent3"/>
                </a:solidFill>
              </a:defRPr>
            </a:lvl1pPr>
          </a:lstStyle>
          <a:p>
            <a:r>
              <a:rPr lang="en-US"/>
              <a:t>Title</a:t>
            </a:r>
          </a:p>
        </p:txBody>
      </p:sp>
      <p:sp>
        <p:nvSpPr>
          <p:cNvPr id="7" name="Text Placeholder 6">
            <a:extLst>
              <a:ext uri="{FF2B5EF4-FFF2-40B4-BE49-F238E27FC236}">
                <a16:creationId xmlns:a16="http://schemas.microsoft.com/office/drawing/2014/main" id="{76657719-BC77-8248-98D3-ACF850672753}"/>
              </a:ext>
            </a:extLst>
          </p:cNvPr>
          <p:cNvSpPr>
            <a:spLocks noGrp="1"/>
          </p:cNvSpPr>
          <p:nvPr>
            <p:ph type="body" sz="quarter" idx="13" hasCustomPrompt="1"/>
          </p:nvPr>
        </p:nvSpPr>
        <p:spPr>
          <a:xfrm>
            <a:off x="455525" y="258096"/>
            <a:ext cx="11288839" cy="590550"/>
          </a:xfrm>
        </p:spPr>
        <p:txBody>
          <a:bodyPr lIns="0">
            <a:normAutofit/>
          </a:bodyPr>
          <a:lstStyle>
            <a:lvl1pPr marL="0" indent="0">
              <a:buNone/>
              <a:defRPr sz="18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Section Title</a:t>
            </a:r>
          </a:p>
        </p:txBody>
      </p:sp>
      <p:sp>
        <p:nvSpPr>
          <p:cNvPr id="10" name="Text Placeholder 9">
            <a:extLst>
              <a:ext uri="{FF2B5EF4-FFF2-40B4-BE49-F238E27FC236}">
                <a16:creationId xmlns:a16="http://schemas.microsoft.com/office/drawing/2014/main" id="{B6CC5895-DC20-AA46-9ABD-189E940C1A0D}"/>
              </a:ext>
            </a:extLst>
          </p:cNvPr>
          <p:cNvSpPr>
            <a:spLocks noGrp="1"/>
          </p:cNvSpPr>
          <p:nvPr>
            <p:ph type="body" sz="quarter" idx="14" hasCustomPrompt="1"/>
          </p:nvPr>
        </p:nvSpPr>
        <p:spPr>
          <a:xfrm>
            <a:off x="442913" y="3215404"/>
            <a:ext cx="11288839" cy="2418481"/>
          </a:xfrm>
        </p:spPr>
        <p:txBody>
          <a:bodyPr lIns="0">
            <a:normAutofit/>
          </a:bodyPr>
          <a:lstStyle>
            <a:lvl1pPr marL="0" indent="0">
              <a:buNone/>
              <a:defRPr sz="3000" b="0" i="0">
                <a:solidFill>
                  <a:schemeClr val="tx1"/>
                </a:solidFill>
                <a:latin typeface="Georgia" panose="02040502050405020303" pitchFamily="18" charset="0"/>
                <a:ea typeface="Source Serif Pro Light" panose="02040303050405020204" pitchFamily="18" charset="0"/>
              </a:defRPr>
            </a:lvl1pPr>
            <a:lvl2pPr marL="457200" indent="0">
              <a:buNone/>
              <a:defRPr/>
            </a:lvl2pPr>
          </a:lstStyle>
          <a:p>
            <a:pPr lvl="0"/>
            <a:r>
              <a:rPr lang="en-US" dirty="0"/>
              <a:t>Subtitle</a:t>
            </a:r>
          </a:p>
        </p:txBody>
      </p:sp>
      <p:sp>
        <p:nvSpPr>
          <p:cNvPr id="9" name="Footer Placeholder 4">
            <a:extLst>
              <a:ext uri="{FF2B5EF4-FFF2-40B4-BE49-F238E27FC236}">
                <a16:creationId xmlns:a16="http://schemas.microsoft.com/office/drawing/2014/main" id="{5B0ACB95-8E95-D546-BD8D-7C17CC26971E}"/>
              </a:ext>
            </a:extLst>
          </p:cNvPr>
          <p:cNvSpPr>
            <a:spLocks noGrp="1"/>
          </p:cNvSpPr>
          <p:nvPr>
            <p:ph type="ftr" sz="quarter" idx="11"/>
          </p:nvPr>
        </p:nvSpPr>
        <p:spPr>
          <a:xfrm>
            <a:off x="7397496" y="6502908"/>
            <a:ext cx="3968496" cy="329184"/>
          </a:xfrm>
        </p:spPr>
        <p:txBody>
          <a:bodyPr/>
          <a:lstStyle>
            <a:lvl1pPr algn="r">
              <a:defRPr sz="1000"/>
            </a:lvl1pPr>
          </a:lstStyle>
          <a:p>
            <a:r>
              <a:rPr lang="en-US" dirty="0"/>
              <a:t>PROPRIETARY &amp; CONFIDENTIAL</a:t>
            </a:r>
          </a:p>
        </p:txBody>
      </p:sp>
      <p:sp>
        <p:nvSpPr>
          <p:cNvPr id="12" name="Slide Number Placeholder 5">
            <a:extLst>
              <a:ext uri="{FF2B5EF4-FFF2-40B4-BE49-F238E27FC236}">
                <a16:creationId xmlns:a16="http://schemas.microsoft.com/office/drawing/2014/main" id="{495AAB51-F41A-794A-9A25-D5DF553A110A}"/>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pic>
        <p:nvPicPr>
          <p:cNvPr id="13" name="Picture 12" descr="A picture containing icon&#10;&#10;Description automatically generated">
            <a:extLst>
              <a:ext uri="{FF2B5EF4-FFF2-40B4-BE49-F238E27FC236}">
                <a16:creationId xmlns:a16="http://schemas.microsoft.com/office/drawing/2014/main" id="{DB5110C2-3CCD-FD44-AB82-A083B9C04E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11" name="Text Placeholder 4">
            <a:extLst>
              <a:ext uri="{FF2B5EF4-FFF2-40B4-BE49-F238E27FC236}">
                <a16:creationId xmlns:a16="http://schemas.microsoft.com/office/drawing/2014/main" id="{9C209FD7-8782-0645-93CE-8AA06BB1A84F}"/>
              </a:ext>
            </a:extLst>
          </p:cNvPr>
          <p:cNvSpPr>
            <a:spLocks noGrp="1"/>
          </p:cNvSpPr>
          <p:nvPr>
            <p:ph type="body" sz="quarter" idx="15" hasCustomPrompt="1"/>
          </p:nvPr>
        </p:nvSpPr>
        <p:spPr>
          <a:xfrm>
            <a:off x="2039112" y="6501384"/>
            <a:ext cx="5020056" cy="329185"/>
          </a:xfrm>
        </p:spPr>
        <p:txBody>
          <a:bodyPr>
            <a:noAutofit/>
          </a:bodyPr>
          <a:lstStyle>
            <a:lvl1pPr marL="0" indent="0">
              <a:buNone/>
              <a:defRPr sz="1000"/>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Tree>
    <p:extLst>
      <p:ext uri="{BB962C8B-B14F-4D97-AF65-F5344CB8AC3E}">
        <p14:creationId xmlns:p14="http://schemas.microsoft.com/office/powerpoint/2010/main" val="198590555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artner Logo">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E0EC31-DD56-294B-B7C9-9337D087901F}"/>
              </a:ext>
            </a:extLst>
          </p:cNvPr>
          <p:cNvPicPr>
            <a:picLocks noChangeAspect="1"/>
          </p:cNvPicPr>
          <p:nvPr userDrawn="1"/>
        </p:nvPicPr>
        <p:blipFill>
          <a:blip r:embed="rId2">
            <a:extLst>
              <a:ext uri="{28A0092B-C50C-407E-A947-70E740481C1C}">
                <a14:useLocalDpi xmlns:a14="http://schemas.microsoft.com/office/drawing/2010/main" val="0"/>
              </a:ext>
            </a:extLst>
          </a:blip>
          <a:srcRect l="98" r="98"/>
          <a:stretch/>
        </p:blipFill>
        <p:spPr>
          <a:xfrm>
            <a:off x="0" y="1143001"/>
            <a:ext cx="12188952" cy="5718861"/>
          </a:xfrm>
          <a:prstGeom prst="rect">
            <a:avLst/>
          </a:prstGeom>
        </p:spPr>
      </p:pic>
      <p:sp>
        <p:nvSpPr>
          <p:cNvPr id="4" name="Rectangle 3">
            <a:extLst>
              <a:ext uri="{FF2B5EF4-FFF2-40B4-BE49-F238E27FC236}">
                <a16:creationId xmlns:a16="http://schemas.microsoft.com/office/drawing/2014/main" id="{D923D578-3F46-1F4E-9B7E-6E664364BE31}"/>
              </a:ext>
            </a:extLst>
          </p:cNvPr>
          <p:cNvSpPr/>
          <p:nvPr userDrawn="1"/>
        </p:nvSpPr>
        <p:spPr>
          <a:xfrm>
            <a:off x="4070669" y="681589"/>
            <a:ext cx="7749236" cy="292388"/>
          </a:xfrm>
          <a:prstGeom prst="rect">
            <a:avLst/>
          </a:prstGeom>
        </p:spPr>
        <p:txBody>
          <a:bodyPr wrap="none">
            <a:spAutoFit/>
          </a:bodyPr>
          <a:lstStyle/>
          <a:p>
            <a:pPr algn="r"/>
            <a:r>
              <a:rPr lang="en-US" sz="1300" b="1" i="0" u="none" strike="noStrike" spc="0" baseline="0" dirty="0">
                <a:solidFill>
                  <a:schemeClr val="tx2"/>
                </a:solidFill>
                <a:effectLst/>
                <a:latin typeface="Verdana" panose="020B0604030504040204" pitchFamily="34" charset="0"/>
                <a:ea typeface="Verdana" panose="020B0604030504040204" pitchFamily="34" charset="0"/>
                <a:cs typeface="Verdana" panose="020B0604030504040204" pitchFamily="34" charset="0"/>
              </a:rPr>
              <a:t>ENABLING DISCOVERY  </a:t>
            </a:r>
            <a:r>
              <a:rPr lang="en-US" sz="1300" b="1" i="0" u="none" strike="noStrike" spc="0" baseline="0" dirty="0">
                <a:solidFill>
                  <a:schemeClr val="accent1"/>
                </a:solidFill>
                <a:effectLst/>
                <a:latin typeface="Verdana" panose="020B0604030504040204" pitchFamily="34" charset="0"/>
                <a:ea typeface="Verdana" panose="020B0604030504040204" pitchFamily="34" charset="0"/>
                <a:cs typeface="Verdana" panose="020B0604030504040204" pitchFamily="34" charset="0"/>
              </a:rPr>
              <a:t>|</a:t>
            </a:r>
            <a:r>
              <a:rPr lang="en-US" sz="1300" b="1" i="0" u="none" strike="noStrike" spc="0" baseline="0" dirty="0">
                <a:solidFill>
                  <a:schemeClr val="tx2"/>
                </a:solidFill>
                <a:effectLst/>
                <a:latin typeface="Verdana" panose="020B0604030504040204" pitchFamily="34" charset="0"/>
                <a:ea typeface="Verdana" panose="020B0604030504040204" pitchFamily="34" charset="0"/>
                <a:cs typeface="Verdana" panose="020B0604030504040204" pitchFamily="34" charset="0"/>
              </a:rPr>
              <a:t>  POWERING EDUCATION  </a:t>
            </a:r>
            <a:r>
              <a:rPr lang="en-US" sz="1300" b="1" i="0" u="none" strike="noStrike" spc="0" baseline="0" dirty="0">
                <a:solidFill>
                  <a:schemeClr val="accent3"/>
                </a:solidFill>
                <a:effectLst/>
                <a:latin typeface="Verdana" panose="020B0604030504040204" pitchFamily="34" charset="0"/>
                <a:ea typeface="Verdana" panose="020B0604030504040204" pitchFamily="34" charset="0"/>
                <a:cs typeface="Verdana" panose="020B0604030504040204" pitchFamily="34" charset="0"/>
              </a:rPr>
              <a:t>|</a:t>
            </a:r>
            <a:r>
              <a:rPr lang="en-US" sz="1300" b="1" i="0" u="none" strike="noStrike" spc="0" baseline="0" dirty="0">
                <a:solidFill>
                  <a:schemeClr val="tx2"/>
                </a:solidFill>
                <a:effectLst/>
                <a:latin typeface="Verdana" panose="020B0604030504040204" pitchFamily="34" charset="0"/>
                <a:ea typeface="Verdana" panose="020B0604030504040204" pitchFamily="34" charset="0"/>
                <a:cs typeface="Verdana" panose="020B0604030504040204" pitchFamily="34" charset="0"/>
              </a:rPr>
              <a:t>  SHAPING WORKFORCES</a:t>
            </a:r>
            <a:endParaRPr lang="en-US" sz="1300" b="1" i="0" spc="0" baseline="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6" name="Picture Placeholder 6">
            <a:extLst>
              <a:ext uri="{FF2B5EF4-FFF2-40B4-BE49-F238E27FC236}">
                <a16:creationId xmlns:a16="http://schemas.microsoft.com/office/drawing/2014/main" id="{23969CDB-491F-454D-A423-67B51D96A3EA}"/>
              </a:ext>
            </a:extLst>
          </p:cNvPr>
          <p:cNvSpPr>
            <a:spLocks noGrp="1"/>
          </p:cNvSpPr>
          <p:nvPr>
            <p:ph type="pic" sz="quarter" idx="14" hasCustomPrompt="1"/>
          </p:nvPr>
        </p:nvSpPr>
        <p:spPr>
          <a:xfrm>
            <a:off x="0" y="1143000"/>
            <a:ext cx="12188951" cy="5715000"/>
          </a:xfrm>
        </p:spPr>
        <p:txBody>
          <a:bodyPr anchor="t">
            <a:normAutofit/>
          </a:bodyPr>
          <a:lstStyle>
            <a:lvl1pPr marL="0" indent="0" algn="l">
              <a:buNone/>
              <a:defRPr sz="1800" b="1">
                <a:solidFill>
                  <a:schemeClr val="bg1"/>
                </a:solidFill>
              </a:defRPr>
            </a:lvl1pPr>
          </a:lstStyle>
          <a:p>
            <a:r>
              <a:rPr lang="en-US" dirty="0"/>
              <a:t>Click picture icon to add picture,</a:t>
            </a:r>
          </a:p>
          <a:p>
            <a:r>
              <a:rPr lang="en-US" dirty="0"/>
              <a:t>Then select Arrange: Send to Back</a:t>
            </a:r>
          </a:p>
        </p:txBody>
      </p:sp>
      <p:sp>
        <p:nvSpPr>
          <p:cNvPr id="14" name="Title 1">
            <a:extLst>
              <a:ext uri="{FF2B5EF4-FFF2-40B4-BE49-F238E27FC236}">
                <a16:creationId xmlns:a16="http://schemas.microsoft.com/office/drawing/2014/main" id="{E796DAA1-01F2-AA4E-8CBF-8A6B602AFE2C}"/>
              </a:ext>
            </a:extLst>
          </p:cNvPr>
          <p:cNvSpPr>
            <a:spLocks noGrp="1"/>
          </p:cNvSpPr>
          <p:nvPr>
            <p:ph type="ctrTitle" hasCustomPrompt="1"/>
          </p:nvPr>
        </p:nvSpPr>
        <p:spPr>
          <a:xfrm>
            <a:off x="501866" y="1516659"/>
            <a:ext cx="5329064" cy="2262592"/>
          </a:xfrm>
        </p:spPr>
        <p:txBody>
          <a:bodyPr anchor="b">
            <a:normAutofit/>
          </a:bodyPr>
          <a:lstStyle>
            <a:lvl1pPr algn="l">
              <a:defRPr sz="4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Insert Presentation</a:t>
            </a:r>
            <a:br>
              <a:rPr lang="en-US" dirty="0"/>
            </a:br>
            <a:r>
              <a:rPr lang="en-US" dirty="0"/>
              <a:t>Title Here</a:t>
            </a:r>
          </a:p>
        </p:txBody>
      </p:sp>
      <p:sp>
        <p:nvSpPr>
          <p:cNvPr id="15" name="Text Placeholder 7">
            <a:extLst>
              <a:ext uri="{FF2B5EF4-FFF2-40B4-BE49-F238E27FC236}">
                <a16:creationId xmlns:a16="http://schemas.microsoft.com/office/drawing/2014/main" id="{EDA82A2D-6F21-7C42-89C7-5E9CE789087D}"/>
              </a:ext>
            </a:extLst>
          </p:cNvPr>
          <p:cNvSpPr>
            <a:spLocks noGrp="1"/>
          </p:cNvSpPr>
          <p:nvPr>
            <p:ph type="body" sz="quarter" idx="13" hasCustomPrompt="1"/>
          </p:nvPr>
        </p:nvSpPr>
        <p:spPr>
          <a:xfrm>
            <a:off x="501866" y="3782048"/>
            <a:ext cx="5329064" cy="2253046"/>
          </a:xfrm>
        </p:spPr>
        <p:txBody>
          <a:bodyPr>
            <a:noAutofit/>
          </a:bodyPr>
          <a:lstStyle>
            <a:lvl1pPr marL="0" indent="0" algn="l">
              <a:buNone/>
              <a:defRPr sz="26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Presenter Name</a:t>
            </a:r>
          </a:p>
        </p:txBody>
      </p:sp>
      <p:sp>
        <p:nvSpPr>
          <p:cNvPr id="16" name="Text Placeholder 16">
            <a:extLst>
              <a:ext uri="{FF2B5EF4-FFF2-40B4-BE49-F238E27FC236}">
                <a16:creationId xmlns:a16="http://schemas.microsoft.com/office/drawing/2014/main" id="{8794F546-0082-3D48-96B6-823B17F44B17}"/>
              </a:ext>
            </a:extLst>
          </p:cNvPr>
          <p:cNvSpPr>
            <a:spLocks noGrp="1"/>
          </p:cNvSpPr>
          <p:nvPr>
            <p:ph type="body" sz="quarter" idx="19" hasCustomPrompt="1"/>
          </p:nvPr>
        </p:nvSpPr>
        <p:spPr>
          <a:xfrm>
            <a:off x="501866" y="5180168"/>
            <a:ext cx="5329064" cy="723664"/>
          </a:xfrm>
        </p:spPr>
        <p:txBody>
          <a:bodyPr lIns="0" rIns="0" anchor="t">
            <a:normAutofit/>
          </a:bodyPr>
          <a:lstStyle>
            <a:lvl1pPr marL="0" indent="0" algn="l">
              <a:spcAft>
                <a:spcPts val="0"/>
              </a:spcAft>
              <a:buNone/>
              <a:defRPr sz="14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a:lvl2pPr>
          </a:lstStyle>
          <a:p>
            <a:pPr lvl="0"/>
            <a:r>
              <a:rPr lang="en-US" dirty="0"/>
              <a:t>Date and other info</a:t>
            </a:r>
          </a:p>
        </p:txBody>
      </p:sp>
      <p:cxnSp>
        <p:nvCxnSpPr>
          <p:cNvPr id="17" name="Straight Connector 16">
            <a:extLst>
              <a:ext uri="{FF2B5EF4-FFF2-40B4-BE49-F238E27FC236}">
                <a16:creationId xmlns:a16="http://schemas.microsoft.com/office/drawing/2014/main" id="{154ACB60-B68D-9747-8863-B4EDDE0D752E}"/>
              </a:ext>
            </a:extLst>
          </p:cNvPr>
          <p:cNvCxnSpPr>
            <a:cxnSpLocks/>
          </p:cNvCxnSpPr>
          <p:nvPr userDrawn="1"/>
        </p:nvCxnSpPr>
        <p:spPr>
          <a:xfrm flipV="1">
            <a:off x="501866" y="5154866"/>
            <a:ext cx="5218244" cy="253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descr="A picture containing icon&#10;&#10;Description automatically generated">
            <a:extLst>
              <a:ext uri="{FF2B5EF4-FFF2-40B4-BE49-F238E27FC236}">
                <a16:creationId xmlns:a16="http://schemas.microsoft.com/office/drawing/2014/main" id="{4B2988CA-37A7-4443-B16D-5400A8CF140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867" y="315378"/>
            <a:ext cx="2759494" cy="574894"/>
          </a:xfrm>
          <a:prstGeom prst="rect">
            <a:avLst/>
          </a:prstGeom>
        </p:spPr>
      </p:pic>
      <p:sp>
        <p:nvSpPr>
          <p:cNvPr id="2" name="Rectangle 1">
            <a:extLst>
              <a:ext uri="{FF2B5EF4-FFF2-40B4-BE49-F238E27FC236}">
                <a16:creationId xmlns:a16="http://schemas.microsoft.com/office/drawing/2014/main" id="{5055BB62-AEF3-9A40-906C-82D8A3A1AFA5}"/>
              </a:ext>
            </a:extLst>
          </p:cNvPr>
          <p:cNvSpPr/>
          <p:nvPr userDrawn="1"/>
        </p:nvSpPr>
        <p:spPr>
          <a:xfrm>
            <a:off x="501866" y="5907694"/>
            <a:ext cx="2759494" cy="5748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3453122-53A0-FC45-8308-07420D4A072B}"/>
              </a:ext>
            </a:extLst>
          </p:cNvPr>
          <p:cNvSpPr txBox="1"/>
          <p:nvPr userDrawn="1"/>
        </p:nvSpPr>
        <p:spPr>
          <a:xfrm>
            <a:off x="545254" y="6077098"/>
            <a:ext cx="2320610" cy="276999"/>
          </a:xfrm>
          <a:prstGeom prst="rect">
            <a:avLst/>
          </a:prstGeom>
          <a:noFill/>
        </p:spPr>
        <p:txBody>
          <a:bodyPr wrap="square" rtlCol="0">
            <a:spAutoFit/>
          </a:bodyPr>
          <a:lstStyle/>
          <a:p>
            <a:r>
              <a:rPr lang="en-US" sz="1200" dirty="0"/>
              <a:t>Insert partner logo here</a:t>
            </a:r>
          </a:p>
        </p:txBody>
      </p:sp>
    </p:spTree>
    <p:extLst>
      <p:ext uri="{BB962C8B-B14F-4D97-AF65-F5344CB8AC3E}">
        <p14:creationId xmlns:p14="http://schemas.microsoft.com/office/powerpoint/2010/main" val="2460467876"/>
      </p:ext>
    </p:extLst>
  </p:cSld>
  <p:clrMapOvr>
    <a:masterClrMapping/>
  </p:clrMapOvr>
  <p:extLst>
    <p:ext uri="{DCECCB84-F9BA-43D5-87BE-67443E8EF086}">
      <p15:sldGuideLst xmlns:p15="http://schemas.microsoft.com/office/powerpoint/2012/main">
        <p15:guide id="1" orient="horz" pos="552" userDrawn="1">
          <p15:clr>
            <a:srgbClr val="FBAE40"/>
          </p15:clr>
        </p15:guide>
        <p15:guide id="2" orient="horz" pos="72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slide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48C559-16A5-3A48-B94F-9B0FA08C8FC5}"/>
              </a:ext>
            </a:extLst>
          </p:cNvPr>
          <p:cNvSpPr/>
          <p:nvPr userDrawn="1"/>
        </p:nvSpPr>
        <p:spPr>
          <a:xfrm>
            <a:off x="0" y="0"/>
            <a:ext cx="12192000" cy="3008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96D21847-89D8-4B0B-B71A-4208248E7C79}"/>
              </a:ext>
            </a:extLst>
          </p:cNvPr>
          <p:cNvSpPr>
            <a:spLocks noGrp="1"/>
          </p:cNvSpPr>
          <p:nvPr>
            <p:ph type="title" hasCustomPrompt="1"/>
          </p:nvPr>
        </p:nvSpPr>
        <p:spPr>
          <a:xfrm>
            <a:off x="442913" y="1002894"/>
            <a:ext cx="11288839" cy="1907458"/>
          </a:xfrm>
        </p:spPr>
        <p:txBody>
          <a:bodyPr lIns="0" rIns="0">
            <a:normAutofit/>
          </a:bodyPr>
          <a:lstStyle>
            <a:lvl1pPr>
              <a:defRPr sz="5000">
                <a:solidFill>
                  <a:schemeClr val="accent3"/>
                </a:solidFill>
              </a:defRPr>
            </a:lvl1pPr>
          </a:lstStyle>
          <a:p>
            <a:r>
              <a:rPr lang="en-US"/>
              <a:t>Title</a:t>
            </a:r>
          </a:p>
        </p:txBody>
      </p:sp>
      <p:sp>
        <p:nvSpPr>
          <p:cNvPr id="7" name="Text Placeholder 6">
            <a:extLst>
              <a:ext uri="{FF2B5EF4-FFF2-40B4-BE49-F238E27FC236}">
                <a16:creationId xmlns:a16="http://schemas.microsoft.com/office/drawing/2014/main" id="{76657719-BC77-8248-98D3-ACF850672753}"/>
              </a:ext>
            </a:extLst>
          </p:cNvPr>
          <p:cNvSpPr>
            <a:spLocks noGrp="1"/>
          </p:cNvSpPr>
          <p:nvPr>
            <p:ph type="body" sz="quarter" idx="13" hasCustomPrompt="1"/>
          </p:nvPr>
        </p:nvSpPr>
        <p:spPr>
          <a:xfrm>
            <a:off x="455525" y="258096"/>
            <a:ext cx="11288839" cy="590550"/>
          </a:xfrm>
        </p:spPr>
        <p:txBody>
          <a:bodyPr lIns="0">
            <a:normAutofit/>
          </a:bodyPr>
          <a:lstStyle>
            <a:lvl1pPr marL="0" indent="0">
              <a:buNone/>
              <a:defRPr sz="18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Section Title</a:t>
            </a:r>
          </a:p>
        </p:txBody>
      </p:sp>
      <p:sp>
        <p:nvSpPr>
          <p:cNvPr id="10" name="Text Placeholder 9">
            <a:extLst>
              <a:ext uri="{FF2B5EF4-FFF2-40B4-BE49-F238E27FC236}">
                <a16:creationId xmlns:a16="http://schemas.microsoft.com/office/drawing/2014/main" id="{B6CC5895-DC20-AA46-9ABD-189E940C1A0D}"/>
              </a:ext>
            </a:extLst>
          </p:cNvPr>
          <p:cNvSpPr>
            <a:spLocks noGrp="1"/>
          </p:cNvSpPr>
          <p:nvPr>
            <p:ph type="body" sz="quarter" idx="14" hasCustomPrompt="1"/>
          </p:nvPr>
        </p:nvSpPr>
        <p:spPr>
          <a:xfrm>
            <a:off x="442913" y="3370262"/>
            <a:ext cx="3089326" cy="2418481"/>
          </a:xfrm>
        </p:spPr>
        <p:txBody>
          <a:bodyPr lIns="0">
            <a:normAutofit/>
          </a:bodyPr>
          <a:lstStyle>
            <a:lvl1pPr marL="0" indent="0">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a:lvl2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Ut </a:t>
            </a:r>
            <a:r>
              <a:rPr lang="en-US" dirty="0" err="1"/>
              <a:t>sagittis</a:t>
            </a:r>
            <a:r>
              <a:rPr lang="en-US" dirty="0"/>
              <a:t> </a:t>
            </a:r>
            <a:r>
              <a:rPr lang="en-US" dirty="0" err="1"/>
              <a:t>quam</a:t>
            </a:r>
            <a:r>
              <a:rPr lang="en-US" dirty="0"/>
              <a:t> sit </a:t>
            </a:r>
            <a:r>
              <a:rPr lang="en-US" dirty="0" err="1"/>
              <a:t>amet</a:t>
            </a:r>
            <a:r>
              <a:rPr lang="en-US" dirty="0"/>
              <a:t> </a:t>
            </a:r>
            <a:r>
              <a:rPr lang="en-US" dirty="0" err="1"/>
              <a:t>consectetur</a:t>
            </a:r>
            <a:r>
              <a:rPr lang="en-US" dirty="0"/>
              <a:t> pharetra.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endParaRPr lang="en-US" b="0" i="0" dirty="0">
              <a:latin typeface="Open Sans" charset="0"/>
              <a:ea typeface="Open Sans" charset="0"/>
              <a:cs typeface="Open Sans" charset="0"/>
            </a:endParaRPr>
          </a:p>
        </p:txBody>
      </p:sp>
      <p:sp>
        <p:nvSpPr>
          <p:cNvPr id="11" name="Text Placeholder 9">
            <a:extLst>
              <a:ext uri="{FF2B5EF4-FFF2-40B4-BE49-F238E27FC236}">
                <a16:creationId xmlns:a16="http://schemas.microsoft.com/office/drawing/2014/main" id="{60897AA8-A50C-4A42-9DB1-1F4071AB349B}"/>
              </a:ext>
            </a:extLst>
          </p:cNvPr>
          <p:cNvSpPr>
            <a:spLocks noGrp="1"/>
          </p:cNvSpPr>
          <p:nvPr>
            <p:ph type="body" sz="quarter" idx="15" hasCustomPrompt="1"/>
          </p:nvPr>
        </p:nvSpPr>
        <p:spPr>
          <a:xfrm>
            <a:off x="4332799" y="3370262"/>
            <a:ext cx="3089326" cy="2418481"/>
          </a:xfrm>
        </p:spPr>
        <p:txBody>
          <a:bodyPr lIns="0">
            <a:normAutofit/>
          </a:bodyPr>
          <a:lstStyle>
            <a:lvl1pPr marL="0" indent="0">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a:lvl2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Ut </a:t>
            </a:r>
            <a:r>
              <a:rPr lang="en-US" dirty="0" err="1"/>
              <a:t>sagittis</a:t>
            </a:r>
            <a:r>
              <a:rPr lang="en-US" dirty="0"/>
              <a:t> </a:t>
            </a:r>
            <a:r>
              <a:rPr lang="en-US" dirty="0" err="1"/>
              <a:t>quam</a:t>
            </a:r>
            <a:r>
              <a:rPr lang="en-US" dirty="0"/>
              <a:t> sit </a:t>
            </a:r>
            <a:r>
              <a:rPr lang="en-US" dirty="0" err="1"/>
              <a:t>amet</a:t>
            </a:r>
            <a:r>
              <a:rPr lang="en-US" dirty="0"/>
              <a:t> </a:t>
            </a:r>
            <a:r>
              <a:rPr lang="en-US" dirty="0" err="1"/>
              <a:t>consectetur</a:t>
            </a:r>
            <a:r>
              <a:rPr lang="en-US" dirty="0"/>
              <a:t> pharetra.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endParaRPr lang="en-US" b="0" i="0" dirty="0">
              <a:latin typeface="Open Sans" charset="0"/>
              <a:ea typeface="Open Sans" charset="0"/>
              <a:cs typeface="Open Sans" charset="0"/>
            </a:endParaRPr>
          </a:p>
        </p:txBody>
      </p:sp>
      <p:sp>
        <p:nvSpPr>
          <p:cNvPr id="13" name="Text Placeholder 9">
            <a:extLst>
              <a:ext uri="{FF2B5EF4-FFF2-40B4-BE49-F238E27FC236}">
                <a16:creationId xmlns:a16="http://schemas.microsoft.com/office/drawing/2014/main" id="{80D35EBD-329A-9141-ADD2-C688AE3587CA}"/>
              </a:ext>
            </a:extLst>
          </p:cNvPr>
          <p:cNvSpPr>
            <a:spLocks noGrp="1"/>
          </p:cNvSpPr>
          <p:nvPr>
            <p:ph type="body" sz="quarter" idx="16" hasCustomPrompt="1"/>
          </p:nvPr>
        </p:nvSpPr>
        <p:spPr>
          <a:xfrm>
            <a:off x="8222686" y="3370262"/>
            <a:ext cx="3089326" cy="2418481"/>
          </a:xfrm>
        </p:spPr>
        <p:txBody>
          <a:bodyPr lIns="0">
            <a:normAutofit/>
          </a:bodyPr>
          <a:lstStyle>
            <a:lvl1pPr marL="0" indent="0">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a:lvl2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Ut </a:t>
            </a:r>
            <a:r>
              <a:rPr lang="en-US" dirty="0" err="1"/>
              <a:t>sagittis</a:t>
            </a:r>
            <a:r>
              <a:rPr lang="en-US" dirty="0"/>
              <a:t> </a:t>
            </a:r>
            <a:r>
              <a:rPr lang="en-US" dirty="0" err="1"/>
              <a:t>quam</a:t>
            </a:r>
            <a:r>
              <a:rPr lang="en-US" dirty="0"/>
              <a:t> sit </a:t>
            </a:r>
            <a:r>
              <a:rPr lang="en-US" dirty="0" err="1"/>
              <a:t>amet</a:t>
            </a:r>
            <a:r>
              <a:rPr lang="en-US" dirty="0"/>
              <a:t> </a:t>
            </a:r>
            <a:r>
              <a:rPr lang="en-US" dirty="0" err="1"/>
              <a:t>consectetur</a:t>
            </a:r>
            <a:r>
              <a:rPr lang="en-US" dirty="0"/>
              <a:t> pharetra.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endParaRPr lang="en-US" b="0" i="0" dirty="0">
              <a:latin typeface="Open Sans" charset="0"/>
              <a:ea typeface="Open Sans" charset="0"/>
              <a:cs typeface="Open Sans" charset="0"/>
            </a:endParaRPr>
          </a:p>
        </p:txBody>
      </p:sp>
      <p:sp>
        <p:nvSpPr>
          <p:cNvPr id="12" name="Footer Placeholder 4">
            <a:extLst>
              <a:ext uri="{FF2B5EF4-FFF2-40B4-BE49-F238E27FC236}">
                <a16:creationId xmlns:a16="http://schemas.microsoft.com/office/drawing/2014/main" id="{25141130-4B43-AE48-B012-0A68ABFCEFBD}"/>
              </a:ext>
            </a:extLst>
          </p:cNvPr>
          <p:cNvSpPr>
            <a:spLocks noGrp="1"/>
          </p:cNvSpPr>
          <p:nvPr>
            <p:ph type="ftr" sz="quarter" idx="11"/>
          </p:nvPr>
        </p:nvSpPr>
        <p:spPr>
          <a:xfrm>
            <a:off x="2880360" y="6502908"/>
            <a:ext cx="8489618" cy="329184"/>
          </a:xfrm>
        </p:spPr>
        <p:txBody>
          <a:bodyPr/>
          <a:lstStyle>
            <a:lvl1pPr algn="r">
              <a:defRPr sz="1000"/>
            </a:lvl1pPr>
          </a:lstStyle>
          <a:p>
            <a:r>
              <a:rPr lang="en-US" dirty="0"/>
              <a:t>PROPRIETARY &amp; CONFIDENTIAL</a:t>
            </a:r>
          </a:p>
        </p:txBody>
      </p:sp>
      <p:sp>
        <p:nvSpPr>
          <p:cNvPr id="15" name="Slide Number Placeholder 5">
            <a:extLst>
              <a:ext uri="{FF2B5EF4-FFF2-40B4-BE49-F238E27FC236}">
                <a16:creationId xmlns:a16="http://schemas.microsoft.com/office/drawing/2014/main" id="{8B24F1A5-90A7-4D4F-8F6C-A57FE85966A7}"/>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pic>
        <p:nvPicPr>
          <p:cNvPr id="16" name="Picture 15" descr="A picture containing icon&#10;&#10;Description automatically generated">
            <a:extLst>
              <a:ext uri="{FF2B5EF4-FFF2-40B4-BE49-F238E27FC236}">
                <a16:creationId xmlns:a16="http://schemas.microsoft.com/office/drawing/2014/main" id="{3F36956D-F6EE-A743-AC0D-2ED3A84A49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Tree>
    <p:extLst>
      <p:ext uri="{BB962C8B-B14F-4D97-AF65-F5344CB8AC3E}">
        <p14:creationId xmlns:p14="http://schemas.microsoft.com/office/powerpoint/2010/main" val="3104814056"/>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mall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1847-89D8-4B0B-B71A-4208248E7C79}"/>
              </a:ext>
            </a:extLst>
          </p:cNvPr>
          <p:cNvSpPr>
            <a:spLocks noGrp="1"/>
          </p:cNvSpPr>
          <p:nvPr>
            <p:ph type="title" hasCustomPrompt="1"/>
          </p:nvPr>
        </p:nvSpPr>
        <p:spPr>
          <a:xfrm>
            <a:off x="442912" y="1002894"/>
            <a:ext cx="6979212" cy="1490924"/>
          </a:xfrm>
        </p:spPr>
        <p:txBody>
          <a:bodyPr lIns="0" rIns="0" anchor="t">
            <a:normAutofit/>
          </a:bodyPr>
          <a:lstStyle>
            <a:lvl1pPr>
              <a:defRPr sz="5000">
                <a:solidFill>
                  <a:schemeClr val="accent1"/>
                </a:solidFill>
              </a:defRPr>
            </a:lvl1pPr>
          </a:lstStyle>
          <a:p>
            <a:r>
              <a:rPr lang="en-US"/>
              <a:t>Small media with text slide</a:t>
            </a:r>
          </a:p>
        </p:txBody>
      </p:sp>
      <p:sp>
        <p:nvSpPr>
          <p:cNvPr id="7" name="Text Placeholder 6">
            <a:extLst>
              <a:ext uri="{FF2B5EF4-FFF2-40B4-BE49-F238E27FC236}">
                <a16:creationId xmlns:a16="http://schemas.microsoft.com/office/drawing/2014/main" id="{76657719-BC77-8248-98D3-ACF850672753}"/>
              </a:ext>
            </a:extLst>
          </p:cNvPr>
          <p:cNvSpPr>
            <a:spLocks noGrp="1"/>
          </p:cNvSpPr>
          <p:nvPr>
            <p:ph type="body" sz="quarter" idx="13" hasCustomPrompt="1"/>
          </p:nvPr>
        </p:nvSpPr>
        <p:spPr>
          <a:xfrm>
            <a:off x="455525" y="258096"/>
            <a:ext cx="6979212" cy="590550"/>
          </a:xfrm>
        </p:spPr>
        <p:txBody>
          <a:bodyPr lIns="0">
            <a:normAutofit/>
          </a:bodyPr>
          <a:lstStyle>
            <a:lvl1pPr marL="0" indent="0">
              <a:buNone/>
              <a:defRPr sz="1800" b="1" i="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Section Title</a:t>
            </a:r>
          </a:p>
        </p:txBody>
      </p:sp>
      <p:sp>
        <p:nvSpPr>
          <p:cNvPr id="10" name="Text Placeholder 9">
            <a:extLst>
              <a:ext uri="{FF2B5EF4-FFF2-40B4-BE49-F238E27FC236}">
                <a16:creationId xmlns:a16="http://schemas.microsoft.com/office/drawing/2014/main" id="{B6CC5895-DC20-AA46-9ABD-189E940C1A0D}"/>
              </a:ext>
            </a:extLst>
          </p:cNvPr>
          <p:cNvSpPr>
            <a:spLocks noGrp="1"/>
          </p:cNvSpPr>
          <p:nvPr>
            <p:ph type="body" sz="quarter" idx="14" hasCustomPrompt="1"/>
          </p:nvPr>
        </p:nvSpPr>
        <p:spPr>
          <a:xfrm>
            <a:off x="442912" y="2788371"/>
            <a:ext cx="6979211" cy="3066735"/>
          </a:xfrm>
        </p:spPr>
        <p:txBody>
          <a:bodyPr lIns="0">
            <a:normAutofit/>
          </a:bodyPr>
          <a:lstStyle>
            <a:lvl1pPr marL="0" marR="0" indent="0" algn="l" defTabSz="914400" rtl="0" eaLnBrk="1" fontAlgn="auto" latinLnBrk="0" hangingPunct="1">
              <a:lnSpc>
                <a:spcPct val="100000"/>
              </a:lnSpc>
              <a:spcBef>
                <a:spcPts val="0"/>
              </a:spcBef>
              <a:spcAft>
                <a:spcPts val="600"/>
              </a:spcAft>
              <a:buClr>
                <a:schemeClr val="tx1"/>
              </a:buClr>
              <a:buSzTx/>
              <a:buFont typeface="Arial" panose="020B0604020202020204" pitchFamily="34" charset="0"/>
              <a:buNone/>
              <a:tabLs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a:lvl2pPr>
          </a:lstStyle>
          <a:p>
            <a:pPr marL="0" marR="0" lvl="0" indent="0" algn="l" defTabSz="914400" rtl="0" eaLnBrk="1" fontAlgn="auto" latinLnBrk="0" hangingPunct="1">
              <a:lnSpc>
                <a:spcPct val="100000"/>
              </a:lnSpc>
              <a:spcBef>
                <a:spcPts val="0"/>
              </a:spcBef>
              <a:spcAft>
                <a:spcPts val="600"/>
              </a:spcAft>
              <a:buClr>
                <a:schemeClr val="tx1"/>
              </a:buClr>
              <a:buSzTx/>
              <a:buFont typeface="Arial" panose="020B0604020202020204" pitchFamily="34" charset="0"/>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Ut </a:t>
            </a:r>
            <a:r>
              <a:rPr lang="en-US" dirty="0" err="1"/>
              <a:t>sagittis</a:t>
            </a:r>
            <a:r>
              <a:rPr lang="en-US" dirty="0"/>
              <a:t> </a:t>
            </a:r>
            <a:r>
              <a:rPr lang="en-US" dirty="0" err="1"/>
              <a:t>quam</a:t>
            </a:r>
            <a:r>
              <a:rPr lang="en-US" dirty="0"/>
              <a:t> sit </a:t>
            </a:r>
            <a:r>
              <a:rPr lang="en-US" dirty="0" err="1"/>
              <a:t>amet</a:t>
            </a:r>
            <a:r>
              <a:rPr lang="en-US" dirty="0"/>
              <a:t> </a:t>
            </a:r>
            <a:r>
              <a:rPr lang="en-US" dirty="0" err="1"/>
              <a:t>consectetur</a:t>
            </a:r>
            <a:r>
              <a:rPr lang="en-US" dirty="0"/>
              <a:t> pharetra.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Ut </a:t>
            </a:r>
            <a:r>
              <a:rPr lang="en-US" dirty="0" err="1"/>
              <a:t>sagittis</a:t>
            </a:r>
            <a:r>
              <a:rPr lang="en-US" dirty="0"/>
              <a:t> </a:t>
            </a:r>
            <a:r>
              <a:rPr lang="en-US" dirty="0" err="1"/>
              <a:t>quam</a:t>
            </a:r>
            <a:r>
              <a:rPr lang="en-US" dirty="0"/>
              <a:t> sit </a:t>
            </a:r>
            <a:r>
              <a:rPr lang="en-US" dirty="0" err="1"/>
              <a:t>amet</a:t>
            </a:r>
            <a:r>
              <a:rPr lang="en-US" dirty="0"/>
              <a:t> </a:t>
            </a:r>
            <a:r>
              <a:rPr lang="en-US" dirty="0" err="1"/>
              <a:t>consectetur</a:t>
            </a:r>
            <a:r>
              <a:rPr lang="en-US" dirty="0"/>
              <a:t> pharetra.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Ut </a:t>
            </a:r>
            <a:r>
              <a:rPr lang="en-US" dirty="0" err="1"/>
              <a:t>sagittis</a:t>
            </a:r>
            <a:r>
              <a:rPr lang="en-US" dirty="0"/>
              <a:t> </a:t>
            </a:r>
            <a:r>
              <a:rPr lang="en-US" dirty="0" err="1"/>
              <a:t>quam</a:t>
            </a:r>
            <a:r>
              <a:rPr lang="en-US" dirty="0"/>
              <a:t> sit </a:t>
            </a:r>
            <a:r>
              <a:rPr lang="en-US" dirty="0" err="1"/>
              <a:t>amet</a:t>
            </a:r>
            <a:r>
              <a:rPr lang="en-US" dirty="0"/>
              <a:t> </a:t>
            </a:r>
            <a:r>
              <a:rPr lang="en-US" dirty="0" err="1"/>
              <a:t>consectetur</a:t>
            </a:r>
            <a:r>
              <a:rPr lang="en-US" dirty="0"/>
              <a:t> pharetra. </a:t>
            </a:r>
            <a:endParaRPr lang="en-US" b="0" i="0" dirty="0">
              <a:latin typeface="Open Sans" charset="0"/>
              <a:ea typeface="Open Sans" charset="0"/>
              <a:cs typeface="Open Sans" charset="0"/>
            </a:endParaRPr>
          </a:p>
        </p:txBody>
      </p:sp>
      <p:sp>
        <p:nvSpPr>
          <p:cNvPr id="12" name="Picture Placeholder 6">
            <a:extLst>
              <a:ext uri="{FF2B5EF4-FFF2-40B4-BE49-F238E27FC236}">
                <a16:creationId xmlns:a16="http://schemas.microsoft.com/office/drawing/2014/main" id="{6FACDBBC-0A4A-4041-80D8-D520767C59EC}"/>
              </a:ext>
            </a:extLst>
          </p:cNvPr>
          <p:cNvSpPr>
            <a:spLocks noGrp="1"/>
          </p:cNvSpPr>
          <p:nvPr>
            <p:ph type="pic" sz="quarter" idx="15" hasCustomPrompt="1"/>
          </p:nvPr>
        </p:nvSpPr>
        <p:spPr>
          <a:xfrm>
            <a:off x="8040129" y="258096"/>
            <a:ext cx="3691623" cy="5928520"/>
          </a:xfrm>
        </p:spPr>
        <p:txBody>
          <a:bodyPr anchor="t">
            <a:normAutofit/>
          </a:bodyPr>
          <a:lstStyle>
            <a:lvl1pPr marL="0" indent="0" algn="l">
              <a:buNone/>
              <a:defRPr sz="1800" b="1"/>
            </a:lvl1pPr>
          </a:lstStyle>
          <a:p>
            <a:r>
              <a:rPr lang="en-US" dirty="0"/>
              <a:t>Click picture icon </a:t>
            </a:r>
            <a:br>
              <a:rPr lang="en-US" dirty="0"/>
            </a:br>
            <a:r>
              <a:rPr lang="en-US" dirty="0"/>
              <a:t>to add picture</a:t>
            </a:r>
          </a:p>
        </p:txBody>
      </p:sp>
      <p:sp>
        <p:nvSpPr>
          <p:cNvPr id="9" name="Footer Placeholder 4">
            <a:extLst>
              <a:ext uri="{FF2B5EF4-FFF2-40B4-BE49-F238E27FC236}">
                <a16:creationId xmlns:a16="http://schemas.microsoft.com/office/drawing/2014/main" id="{72538EDB-9851-164A-92BA-95BAA34F60CB}"/>
              </a:ext>
            </a:extLst>
          </p:cNvPr>
          <p:cNvSpPr>
            <a:spLocks noGrp="1"/>
          </p:cNvSpPr>
          <p:nvPr>
            <p:ph type="ftr" sz="quarter" idx="11"/>
          </p:nvPr>
        </p:nvSpPr>
        <p:spPr>
          <a:xfrm>
            <a:off x="7397496" y="6502908"/>
            <a:ext cx="3968496" cy="329184"/>
          </a:xfrm>
        </p:spPr>
        <p:txBody>
          <a:bodyPr/>
          <a:lstStyle>
            <a:lvl1pPr algn="r">
              <a:defRPr sz="1000"/>
            </a:lvl1pPr>
          </a:lstStyle>
          <a:p>
            <a:r>
              <a:rPr lang="en-US" dirty="0"/>
              <a:t>PROPRIETARY &amp; CONFIDENTIAL</a:t>
            </a:r>
          </a:p>
        </p:txBody>
      </p:sp>
      <p:sp>
        <p:nvSpPr>
          <p:cNvPr id="11" name="Slide Number Placeholder 5">
            <a:extLst>
              <a:ext uri="{FF2B5EF4-FFF2-40B4-BE49-F238E27FC236}">
                <a16:creationId xmlns:a16="http://schemas.microsoft.com/office/drawing/2014/main" id="{0FCD1B33-DDEC-004B-BF06-4C719C26F94A}"/>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pic>
        <p:nvPicPr>
          <p:cNvPr id="13" name="Picture 12" descr="A picture containing icon&#10;&#10;Description automatically generated">
            <a:extLst>
              <a:ext uri="{FF2B5EF4-FFF2-40B4-BE49-F238E27FC236}">
                <a16:creationId xmlns:a16="http://schemas.microsoft.com/office/drawing/2014/main" id="{6FB2732C-C274-654F-A8EB-D448E13549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14" name="Text Placeholder 4">
            <a:extLst>
              <a:ext uri="{FF2B5EF4-FFF2-40B4-BE49-F238E27FC236}">
                <a16:creationId xmlns:a16="http://schemas.microsoft.com/office/drawing/2014/main" id="{0219778F-6509-E74D-9F9E-EB0C8F87FD2B}"/>
              </a:ext>
            </a:extLst>
          </p:cNvPr>
          <p:cNvSpPr>
            <a:spLocks noGrp="1"/>
          </p:cNvSpPr>
          <p:nvPr>
            <p:ph type="body" sz="quarter" idx="16" hasCustomPrompt="1"/>
          </p:nvPr>
        </p:nvSpPr>
        <p:spPr>
          <a:xfrm>
            <a:off x="2039112" y="6501384"/>
            <a:ext cx="5020056" cy="329185"/>
          </a:xfrm>
        </p:spPr>
        <p:txBody>
          <a:bodyPr>
            <a:noAutofit/>
          </a:bodyPr>
          <a:lstStyle>
            <a:lvl1pPr marL="0" indent="0">
              <a:buNone/>
              <a:defRPr sz="1000"/>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Tree>
    <p:extLst>
      <p:ext uri="{BB962C8B-B14F-4D97-AF65-F5344CB8AC3E}">
        <p14:creationId xmlns:p14="http://schemas.microsoft.com/office/powerpoint/2010/main" val="1787939712"/>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Medium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1847-89D8-4B0B-B71A-4208248E7C79}"/>
              </a:ext>
            </a:extLst>
          </p:cNvPr>
          <p:cNvSpPr>
            <a:spLocks noGrp="1"/>
          </p:cNvSpPr>
          <p:nvPr>
            <p:ph type="title" hasCustomPrompt="1"/>
          </p:nvPr>
        </p:nvSpPr>
        <p:spPr>
          <a:xfrm>
            <a:off x="442912" y="1002894"/>
            <a:ext cx="4956048" cy="1490924"/>
          </a:xfrm>
        </p:spPr>
        <p:txBody>
          <a:bodyPr lIns="0" rIns="0" anchor="t">
            <a:normAutofit/>
          </a:bodyPr>
          <a:lstStyle>
            <a:lvl1pPr>
              <a:defRPr sz="5000">
                <a:solidFill>
                  <a:schemeClr val="accent1"/>
                </a:solidFill>
              </a:defRPr>
            </a:lvl1pPr>
          </a:lstStyle>
          <a:p>
            <a:r>
              <a:rPr lang="en-US" dirty="0"/>
              <a:t>Medium media with text slide</a:t>
            </a:r>
          </a:p>
        </p:txBody>
      </p:sp>
      <p:sp>
        <p:nvSpPr>
          <p:cNvPr id="7" name="Text Placeholder 6">
            <a:extLst>
              <a:ext uri="{FF2B5EF4-FFF2-40B4-BE49-F238E27FC236}">
                <a16:creationId xmlns:a16="http://schemas.microsoft.com/office/drawing/2014/main" id="{76657719-BC77-8248-98D3-ACF850672753}"/>
              </a:ext>
            </a:extLst>
          </p:cNvPr>
          <p:cNvSpPr>
            <a:spLocks noGrp="1"/>
          </p:cNvSpPr>
          <p:nvPr>
            <p:ph type="body" sz="quarter" idx="13" hasCustomPrompt="1"/>
          </p:nvPr>
        </p:nvSpPr>
        <p:spPr>
          <a:xfrm>
            <a:off x="455525" y="258096"/>
            <a:ext cx="4943435" cy="590550"/>
          </a:xfrm>
        </p:spPr>
        <p:txBody>
          <a:bodyPr lIns="0">
            <a:normAutofit/>
          </a:bodyPr>
          <a:lstStyle>
            <a:lvl1pPr marL="0" indent="0">
              <a:buNone/>
              <a:defRPr sz="1800" b="1" i="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Section Title</a:t>
            </a:r>
          </a:p>
        </p:txBody>
      </p:sp>
      <p:sp>
        <p:nvSpPr>
          <p:cNvPr id="10" name="Text Placeholder 9">
            <a:extLst>
              <a:ext uri="{FF2B5EF4-FFF2-40B4-BE49-F238E27FC236}">
                <a16:creationId xmlns:a16="http://schemas.microsoft.com/office/drawing/2014/main" id="{B6CC5895-DC20-AA46-9ABD-189E940C1A0D}"/>
              </a:ext>
            </a:extLst>
          </p:cNvPr>
          <p:cNvSpPr>
            <a:spLocks noGrp="1"/>
          </p:cNvSpPr>
          <p:nvPr>
            <p:ph type="body" sz="quarter" idx="14" hasCustomPrompt="1"/>
          </p:nvPr>
        </p:nvSpPr>
        <p:spPr>
          <a:xfrm>
            <a:off x="442912" y="3119881"/>
            <a:ext cx="4956048" cy="3066735"/>
          </a:xfrm>
        </p:spPr>
        <p:txBody>
          <a:bodyPr lIns="0">
            <a:normAutofit/>
          </a:bodyPr>
          <a:lstStyle>
            <a:lvl1pPr marL="0" marR="0" indent="0" algn="l" defTabSz="914400" rtl="0" eaLnBrk="1" fontAlgn="auto" latinLnBrk="0" hangingPunct="1">
              <a:lnSpc>
                <a:spcPct val="100000"/>
              </a:lnSpc>
              <a:spcBef>
                <a:spcPts val="0"/>
              </a:spcBef>
              <a:spcAft>
                <a:spcPts val="600"/>
              </a:spcAft>
              <a:buClr>
                <a:schemeClr val="tx1"/>
              </a:buClr>
              <a:buSzTx/>
              <a:buFont typeface="Arial" panose="020B0604020202020204" pitchFamily="34" charset="0"/>
              <a:buNone/>
              <a:tabLs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a:lvl2pPr>
          </a:lstStyle>
          <a:p>
            <a:pPr marL="0" marR="0" lvl="0" indent="0" algn="l" defTabSz="914400" rtl="0" eaLnBrk="1" fontAlgn="auto" latinLnBrk="0" hangingPunct="1">
              <a:lnSpc>
                <a:spcPct val="100000"/>
              </a:lnSpc>
              <a:spcBef>
                <a:spcPts val="0"/>
              </a:spcBef>
              <a:spcAft>
                <a:spcPts val="600"/>
              </a:spcAft>
              <a:buClr>
                <a:schemeClr val="tx1"/>
              </a:buClr>
              <a:buSzTx/>
              <a:buFont typeface="Arial" panose="020B0604020202020204" pitchFamily="34" charset="0"/>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Ut </a:t>
            </a:r>
            <a:r>
              <a:rPr lang="en-US" dirty="0" err="1"/>
              <a:t>sagittis</a:t>
            </a:r>
            <a:r>
              <a:rPr lang="en-US" dirty="0"/>
              <a:t> </a:t>
            </a:r>
            <a:r>
              <a:rPr lang="en-US" dirty="0" err="1"/>
              <a:t>quam</a:t>
            </a:r>
            <a:r>
              <a:rPr lang="en-US" dirty="0"/>
              <a:t> sit </a:t>
            </a:r>
            <a:r>
              <a:rPr lang="en-US" dirty="0" err="1"/>
              <a:t>amet</a:t>
            </a:r>
            <a:r>
              <a:rPr lang="en-US" dirty="0"/>
              <a:t> </a:t>
            </a:r>
            <a:r>
              <a:rPr lang="en-US" dirty="0" err="1"/>
              <a:t>consectetur</a:t>
            </a:r>
            <a:r>
              <a:rPr lang="en-US" dirty="0"/>
              <a:t> pharetra.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Ut </a:t>
            </a:r>
            <a:r>
              <a:rPr lang="en-US" dirty="0" err="1"/>
              <a:t>sagittis</a:t>
            </a:r>
            <a:r>
              <a:rPr lang="en-US" dirty="0"/>
              <a:t> </a:t>
            </a:r>
            <a:r>
              <a:rPr lang="en-US" dirty="0" err="1"/>
              <a:t>quam</a:t>
            </a:r>
            <a:r>
              <a:rPr lang="en-US" dirty="0"/>
              <a:t> sit </a:t>
            </a:r>
            <a:r>
              <a:rPr lang="en-US" dirty="0" err="1"/>
              <a:t>amet</a:t>
            </a:r>
            <a:r>
              <a:rPr lang="en-US" dirty="0"/>
              <a:t> </a:t>
            </a:r>
            <a:r>
              <a:rPr lang="en-US" dirty="0" err="1"/>
              <a:t>consectetur</a:t>
            </a:r>
            <a:r>
              <a:rPr lang="en-US" dirty="0"/>
              <a:t> pharetra.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Ut </a:t>
            </a:r>
            <a:r>
              <a:rPr lang="en-US" dirty="0" err="1"/>
              <a:t>sagittis</a:t>
            </a:r>
            <a:r>
              <a:rPr lang="en-US" dirty="0"/>
              <a:t> </a:t>
            </a:r>
            <a:r>
              <a:rPr lang="en-US" dirty="0" err="1"/>
              <a:t>quam</a:t>
            </a:r>
            <a:r>
              <a:rPr lang="en-US" dirty="0"/>
              <a:t> sit </a:t>
            </a:r>
            <a:r>
              <a:rPr lang="en-US" dirty="0" err="1"/>
              <a:t>amet</a:t>
            </a:r>
            <a:r>
              <a:rPr lang="en-US" dirty="0"/>
              <a:t> </a:t>
            </a:r>
            <a:r>
              <a:rPr lang="en-US" dirty="0" err="1"/>
              <a:t>consectetur</a:t>
            </a:r>
            <a:r>
              <a:rPr lang="en-US" dirty="0"/>
              <a:t> pharetra. </a:t>
            </a:r>
            <a:endParaRPr lang="en-US" b="0" i="0" dirty="0">
              <a:latin typeface="Open Sans" charset="0"/>
              <a:ea typeface="Open Sans" charset="0"/>
              <a:cs typeface="Open Sans" charset="0"/>
            </a:endParaRPr>
          </a:p>
        </p:txBody>
      </p:sp>
      <p:sp>
        <p:nvSpPr>
          <p:cNvPr id="12" name="Picture Placeholder 6">
            <a:extLst>
              <a:ext uri="{FF2B5EF4-FFF2-40B4-BE49-F238E27FC236}">
                <a16:creationId xmlns:a16="http://schemas.microsoft.com/office/drawing/2014/main" id="{6FACDBBC-0A4A-4041-80D8-D520767C59EC}"/>
              </a:ext>
            </a:extLst>
          </p:cNvPr>
          <p:cNvSpPr>
            <a:spLocks noGrp="1"/>
          </p:cNvSpPr>
          <p:nvPr>
            <p:ph type="pic" sz="quarter" idx="15" hasCustomPrompt="1"/>
          </p:nvPr>
        </p:nvSpPr>
        <p:spPr>
          <a:xfrm>
            <a:off x="6194430" y="258096"/>
            <a:ext cx="5540160" cy="5928520"/>
          </a:xfrm>
        </p:spPr>
        <p:txBody>
          <a:bodyPr anchor="t">
            <a:normAutofit/>
          </a:bodyPr>
          <a:lstStyle>
            <a:lvl1pPr marL="0" indent="0" algn="l">
              <a:buNone/>
              <a:defRPr sz="1800" b="1"/>
            </a:lvl1pPr>
          </a:lstStyle>
          <a:p>
            <a:r>
              <a:rPr lang="en-US" dirty="0"/>
              <a:t>Click picture icon </a:t>
            </a:r>
            <a:br>
              <a:rPr lang="en-US" dirty="0"/>
            </a:br>
            <a:r>
              <a:rPr lang="en-US" dirty="0"/>
              <a:t>to add picture</a:t>
            </a:r>
          </a:p>
        </p:txBody>
      </p:sp>
      <p:sp>
        <p:nvSpPr>
          <p:cNvPr id="9" name="Footer Placeholder 4">
            <a:extLst>
              <a:ext uri="{FF2B5EF4-FFF2-40B4-BE49-F238E27FC236}">
                <a16:creationId xmlns:a16="http://schemas.microsoft.com/office/drawing/2014/main" id="{2D5165D3-8613-C24B-8C87-A56DDA3219AC}"/>
              </a:ext>
            </a:extLst>
          </p:cNvPr>
          <p:cNvSpPr>
            <a:spLocks noGrp="1"/>
          </p:cNvSpPr>
          <p:nvPr>
            <p:ph type="ftr" sz="quarter" idx="11"/>
          </p:nvPr>
        </p:nvSpPr>
        <p:spPr>
          <a:xfrm>
            <a:off x="7397496" y="6502908"/>
            <a:ext cx="3968496" cy="329184"/>
          </a:xfrm>
        </p:spPr>
        <p:txBody>
          <a:bodyPr/>
          <a:lstStyle>
            <a:lvl1pPr algn="r">
              <a:defRPr sz="1000"/>
            </a:lvl1pPr>
          </a:lstStyle>
          <a:p>
            <a:r>
              <a:rPr lang="en-US" dirty="0"/>
              <a:t>PROPRIETARY &amp; CONFIDENTIAL</a:t>
            </a:r>
          </a:p>
        </p:txBody>
      </p:sp>
      <p:sp>
        <p:nvSpPr>
          <p:cNvPr id="11" name="Slide Number Placeholder 5">
            <a:extLst>
              <a:ext uri="{FF2B5EF4-FFF2-40B4-BE49-F238E27FC236}">
                <a16:creationId xmlns:a16="http://schemas.microsoft.com/office/drawing/2014/main" id="{C0AA83C7-26A7-1B4A-9A84-0B78D6963BBF}"/>
              </a:ext>
            </a:extLst>
          </p:cNvPr>
          <p:cNvSpPr>
            <a:spLocks noGrp="1"/>
          </p:cNvSpPr>
          <p:nvPr>
            <p:ph type="sldNum" sz="quarter" idx="12"/>
          </p:nvPr>
        </p:nvSpPr>
        <p:spPr>
          <a:xfrm rot="60000">
            <a:off x="11365985" y="6502182"/>
            <a:ext cx="365760" cy="329184"/>
          </a:xfrm>
        </p:spPr>
        <p:txBody>
          <a:bodyPr/>
          <a:lstStyle>
            <a:lvl1pPr algn="r">
              <a:defRPr sz="1000"/>
            </a:lvl1pPr>
          </a:lstStyle>
          <a:p>
            <a:fld id="{D0ABF6E9-877F-4D16-88C3-F17DEDDB061B}" type="slidenum">
              <a:rPr lang="en-US" smtClean="0"/>
              <a:pPr/>
              <a:t>‹#›</a:t>
            </a:fld>
            <a:endParaRPr lang="en-US" dirty="0"/>
          </a:p>
        </p:txBody>
      </p:sp>
      <p:pic>
        <p:nvPicPr>
          <p:cNvPr id="13" name="Picture 12" descr="A picture containing icon&#10;&#10;Description automatically generated">
            <a:extLst>
              <a:ext uri="{FF2B5EF4-FFF2-40B4-BE49-F238E27FC236}">
                <a16:creationId xmlns:a16="http://schemas.microsoft.com/office/drawing/2014/main" id="{2C97446C-8238-3843-B40E-14E69471D3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14" name="Text Placeholder 4">
            <a:extLst>
              <a:ext uri="{FF2B5EF4-FFF2-40B4-BE49-F238E27FC236}">
                <a16:creationId xmlns:a16="http://schemas.microsoft.com/office/drawing/2014/main" id="{070DE913-7CF7-2345-8DE5-3ADDC90D355D}"/>
              </a:ext>
            </a:extLst>
          </p:cNvPr>
          <p:cNvSpPr>
            <a:spLocks noGrp="1"/>
          </p:cNvSpPr>
          <p:nvPr>
            <p:ph type="body" sz="quarter" idx="16" hasCustomPrompt="1"/>
          </p:nvPr>
        </p:nvSpPr>
        <p:spPr>
          <a:xfrm>
            <a:off x="2039112" y="6501384"/>
            <a:ext cx="5020056" cy="329185"/>
          </a:xfrm>
        </p:spPr>
        <p:txBody>
          <a:bodyPr>
            <a:noAutofit/>
          </a:bodyPr>
          <a:lstStyle>
            <a:lvl1pPr marL="0" indent="0">
              <a:buNone/>
              <a:defRPr sz="1000"/>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Tree>
    <p:extLst>
      <p:ext uri="{BB962C8B-B14F-4D97-AF65-F5344CB8AC3E}">
        <p14:creationId xmlns:p14="http://schemas.microsoft.com/office/powerpoint/2010/main" val="165146784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arge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1847-89D8-4B0B-B71A-4208248E7C79}"/>
              </a:ext>
            </a:extLst>
          </p:cNvPr>
          <p:cNvSpPr>
            <a:spLocks noGrp="1"/>
          </p:cNvSpPr>
          <p:nvPr>
            <p:ph type="title" hasCustomPrompt="1"/>
          </p:nvPr>
        </p:nvSpPr>
        <p:spPr>
          <a:xfrm>
            <a:off x="457200" y="840334"/>
            <a:ext cx="11277600" cy="795426"/>
          </a:xfrm>
        </p:spPr>
        <p:txBody>
          <a:bodyPr lIns="0" rIns="0" anchor="t">
            <a:normAutofit/>
          </a:bodyPr>
          <a:lstStyle>
            <a:lvl1pPr>
              <a:defRPr sz="5000">
                <a:solidFill>
                  <a:schemeClr val="accent1"/>
                </a:solidFill>
              </a:defRPr>
            </a:lvl1pPr>
          </a:lstStyle>
          <a:p>
            <a:r>
              <a:rPr lang="en-US" dirty="0"/>
              <a:t>Large media with text slide</a:t>
            </a:r>
          </a:p>
        </p:txBody>
      </p:sp>
      <p:sp>
        <p:nvSpPr>
          <p:cNvPr id="7" name="Text Placeholder 6">
            <a:extLst>
              <a:ext uri="{FF2B5EF4-FFF2-40B4-BE49-F238E27FC236}">
                <a16:creationId xmlns:a16="http://schemas.microsoft.com/office/drawing/2014/main" id="{76657719-BC77-8248-98D3-ACF850672753}"/>
              </a:ext>
            </a:extLst>
          </p:cNvPr>
          <p:cNvSpPr>
            <a:spLocks noGrp="1"/>
          </p:cNvSpPr>
          <p:nvPr>
            <p:ph type="body" sz="quarter" idx="13" hasCustomPrompt="1"/>
          </p:nvPr>
        </p:nvSpPr>
        <p:spPr>
          <a:xfrm>
            <a:off x="457200" y="258096"/>
            <a:ext cx="11277600" cy="590550"/>
          </a:xfrm>
        </p:spPr>
        <p:txBody>
          <a:bodyPr lIns="0">
            <a:normAutofit/>
          </a:bodyPr>
          <a:lstStyle>
            <a:lvl1pPr marL="0" indent="0">
              <a:buNone/>
              <a:defRPr sz="1800" b="1" i="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Section Title</a:t>
            </a:r>
          </a:p>
        </p:txBody>
      </p:sp>
      <p:pic>
        <p:nvPicPr>
          <p:cNvPr id="13" name="Picture 12" descr="A picture containing icon&#10;&#10;Description automatically generated">
            <a:extLst>
              <a:ext uri="{FF2B5EF4-FFF2-40B4-BE49-F238E27FC236}">
                <a16:creationId xmlns:a16="http://schemas.microsoft.com/office/drawing/2014/main" id="{CC2B0C16-88F6-8A4A-B3E3-994119D26F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14" name="Footer Placeholder 4">
            <a:extLst>
              <a:ext uri="{FF2B5EF4-FFF2-40B4-BE49-F238E27FC236}">
                <a16:creationId xmlns:a16="http://schemas.microsoft.com/office/drawing/2014/main" id="{166149AC-1941-134B-8B54-C458AEB429E0}"/>
              </a:ext>
            </a:extLst>
          </p:cNvPr>
          <p:cNvSpPr>
            <a:spLocks noGrp="1"/>
          </p:cNvSpPr>
          <p:nvPr>
            <p:ph type="ftr" sz="quarter" idx="11"/>
          </p:nvPr>
        </p:nvSpPr>
        <p:spPr>
          <a:xfrm>
            <a:off x="7397496" y="6510802"/>
            <a:ext cx="3968496" cy="330850"/>
          </a:xfrm>
          <a:prstGeom prst="rect">
            <a:avLst/>
          </a:prstGeom>
        </p:spPr>
        <p:txBody>
          <a:bodyPr lIns="0" rIns="0"/>
          <a:lstStyle>
            <a:lvl1pPr algn="r">
              <a:defRPr sz="1000"/>
            </a:lvl1pPr>
          </a:lstStyle>
          <a:p>
            <a:r>
              <a:rPr lang="en-US" dirty="0"/>
              <a:t>PROPRIETARY &amp; CONFIDENTIAL</a:t>
            </a:r>
          </a:p>
        </p:txBody>
      </p:sp>
      <p:sp>
        <p:nvSpPr>
          <p:cNvPr id="15" name="Slide Number Placeholder 5">
            <a:extLst>
              <a:ext uri="{FF2B5EF4-FFF2-40B4-BE49-F238E27FC236}">
                <a16:creationId xmlns:a16="http://schemas.microsoft.com/office/drawing/2014/main" id="{CE84ED45-96BA-5F45-BE64-1501CB96D859}"/>
              </a:ext>
            </a:extLst>
          </p:cNvPr>
          <p:cNvSpPr>
            <a:spLocks noGrp="1"/>
          </p:cNvSpPr>
          <p:nvPr>
            <p:ph type="sldNum" sz="quarter" idx="12"/>
          </p:nvPr>
        </p:nvSpPr>
        <p:spPr>
          <a:xfrm>
            <a:off x="11369979" y="6510802"/>
            <a:ext cx="364822" cy="330850"/>
          </a:xfrm>
          <a:prstGeom prst="rect">
            <a:avLst/>
          </a:prstGeom>
        </p:spPr>
        <p:txBody>
          <a:bodyPr rIns="0"/>
          <a:lstStyle>
            <a:lvl1pPr algn="r">
              <a:defRPr sz="1000"/>
            </a:lvl1pPr>
          </a:lstStyle>
          <a:p>
            <a:fld id="{D0ABF6E9-877F-4D16-88C3-F17DEDDB061B}" type="slidenum">
              <a:rPr lang="en-US" smtClean="0"/>
              <a:pPr/>
              <a:t>‹#›</a:t>
            </a:fld>
            <a:endParaRPr lang="en-US" dirty="0"/>
          </a:p>
        </p:txBody>
      </p:sp>
      <p:sp>
        <p:nvSpPr>
          <p:cNvPr id="9" name="Content Placeholder 3">
            <a:extLst>
              <a:ext uri="{FF2B5EF4-FFF2-40B4-BE49-F238E27FC236}">
                <a16:creationId xmlns:a16="http://schemas.microsoft.com/office/drawing/2014/main" id="{1F1E13A6-CEDC-B845-BC4D-31D0DB0AEDB0}"/>
              </a:ext>
            </a:extLst>
          </p:cNvPr>
          <p:cNvSpPr>
            <a:spLocks noGrp="1"/>
          </p:cNvSpPr>
          <p:nvPr>
            <p:ph sz="quarter" idx="16" hasCustomPrompt="1"/>
          </p:nvPr>
        </p:nvSpPr>
        <p:spPr>
          <a:xfrm>
            <a:off x="457200" y="1757680"/>
            <a:ext cx="11277601" cy="4388732"/>
          </a:xfrm>
        </p:spPr>
        <p:txBody>
          <a:bodyPr>
            <a:normAutofit/>
          </a:bodyPr>
          <a:lstStyle>
            <a:lvl1pPr marL="0" indent="0">
              <a:buNone/>
              <a:defRPr sz="1800" b="1" i="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Insert content</a:t>
            </a:r>
          </a:p>
        </p:txBody>
      </p:sp>
      <p:sp>
        <p:nvSpPr>
          <p:cNvPr id="8" name="Text Placeholder 4">
            <a:extLst>
              <a:ext uri="{FF2B5EF4-FFF2-40B4-BE49-F238E27FC236}">
                <a16:creationId xmlns:a16="http://schemas.microsoft.com/office/drawing/2014/main" id="{17F0EED2-E5F6-9449-AF04-CD27FF1EDD68}"/>
              </a:ext>
            </a:extLst>
          </p:cNvPr>
          <p:cNvSpPr>
            <a:spLocks noGrp="1"/>
          </p:cNvSpPr>
          <p:nvPr>
            <p:ph type="body" sz="quarter" idx="14" hasCustomPrompt="1"/>
          </p:nvPr>
        </p:nvSpPr>
        <p:spPr>
          <a:xfrm>
            <a:off x="2041523" y="6510528"/>
            <a:ext cx="5019677" cy="332476"/>
          </a:xfrm>
        </p:spPr>
        <p:txBody>
          <a:bodyPr>
            <a:normAutofit/>
          </a:bodyPr>
          <a:lstStyle>
            <a:lvl1pPr marL="0" indent="0">
              <a:buNone/>
              <a:defRPr sz="1000"/>
            </a:lvl1pPr>
          </a:lstStyle>
          <a:p>
            <a:pPr lvl="0"/>
            <a:r>
              <a:rPr lang="en-US" dirty="0"/>
              <a:t>Meeting Name/Date</a:t>
            </a:r>
          </a:p>
        </p:txBody>
      </p:sp>
    </p:spTree>
    <p:extLst>
      <p:ext uri="{BB962C8B-B14F-4D97-AF65-F5344CB8AC3E}">
        <p14:creationId xmlns:p14="http://schemas.microsoft.com/office/powerpoint/2010/main" val="37950886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1847-89D8-4B0B-B71A-4208248E7C79}"/>
              </a:ext>
            </a:extLst>
          </p:cNvPr>
          <p:cNvSpPr>
            <a:spLocks noGrp="1"/>
          </p:cNvSpPr>
          <p:nvPr>
            <p:ph type="title"/>
          </p:nvPr>
        </p:nvSpPr>
        <p:spPr>
          <a:xfrm>
            <a:off x="443174" y="78942"/>
            <a:ext cx="11288578" cy="855123"/>
          </a:xfrm>
        </p:spPr>
        <p:txBody>
          <a:bodyPr lIns="0" rIns="0"/>
          <a:lstStyle>
            <a:lvl1pPr>
              <a:defRPr>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65770F9-AAA3-438A-A74D-EC525F123C8A}"/>
              </a:ext>
            </a:extLst>
          </p:cNvPr>
          <p:cNvSpPr>
            <a:spLocks noGrp="1"/>
          </p:cNvSpPr>
          <p:nvPr>
            <p:ph idx="1"/>
          </p:nvPr>
        </p:nvSpPr>
        <p:spPr>
          <a:xfrm>
            <a:off x="443174" y="1674105"/>
            <a:ext cx="11288578" cy="4551330"/>
          </a:xfrm>
        </p:spPr>
        <p:txBody>
          <a:bodyPr lIns="0" rIns="0">
            <a:normAutofit/>
          </a:bodyPr>
          <a:lstStyle>
            <a:lvl1pPr>
              <a:spcAft>
                <a:spcPts val="600"/>
              </a:spcAft>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37471DD1-9E14-8342-B5B2-1DD024C1CB35}"/>
              </a:ext>
            </a:extLst>
          </p:cNvPr>
          <p:cNvSpPr>
            <a:spLocks noGrp="1"/>
          </p:cNvSpPr>
          <p:nvPr>
            <p:ph type="body" sz="quarter" idx="13" hasCustomPrompt="1"/>
          </p:nvPr>
        </p:nvSpPr>
        <p:spPr>
          <a:xfrm>
            <a:off x="443173" y="988882"/>
            <a:ext cx="11288578" cy="736600"/>
          </a:xfrm>
        </p:spPr>
        <p:txBody>
          <a:bodyPr lIns="0" rIns="0">
            <a:normAutofit/>
          </a:bodyPr>
          <a:lstStyle>
            <a:lvl1pPr marL="0" indent="0">
              <a:buNone/>
              <a:defRPr sz="2000" b="0" i="0">
                <a:solidFill>
                  <a:schemeClr val="tx2"/>
                </a:solidFill>
                <a:latin typeface="Georgia" panose="02040502050405020303" pitchFamily="18" charset="0"/>
                <a:ea typeface="Source Serif Pro Light" panose="02040303050405020204" pitchFamily="18" charset="0"/>
                <a:cs typeface="Open Sans Semibold" panose="020B0606030504020204" pitchFamily="34" charset="0"/>
              </a:defRPr>
            </a:lvl1pPr>
          </a:lstStyle>
          <a:p>
            <a:pPr lvl="0"/>
            <a:r>
              <a:rPr lang="en-US" dirty="0"/>
              <a:t>Subtitle</a:t>
            </a:r>
          </a:p>
        </p:txBody>
      </p:sp>
      <p:cxnSp>
        <p:nvCxnSpPr>
          <p:cNvPr id="11" name="Straight Connector 10">
            <a:extLst>
              <a:ext uri="{FF2B5EF4-FFF2-40B4-BE49-F238E27FC236}">
                <a16:creationId xmlns:a16="http://schemas.microsoft.com/office/drawing/2014/main" id="{E438CD07-7349-4340-9AC4-ECA4E8DAF590}"/>
              </a:ext>
            </a:extLst>
          </p:cNvPr>
          <p:cNvCxnSpPr/>
          <p:nvPr userDrawn="1"/>
        </p:nvCxnSpPr>
        <p:spPr>
          <a:xfrm>
            <a:off x="0" y="944004"/>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1978A1AA-75CD-3C4A-8913-BF03616489FB}"/>
              </a:ext>
            </a:extLst>
          </p:cNvPr>
          <p:cNvSpPr>
            <a:spLocks noGrp="1"/>
          </p:cNvSpPr>
          <p:nvPr>
            <p:ph type="ftr" sz="quarter" idx="11"/>
          </p:nvPr>
        </p:nvSpPr>
        <p:spPr>
          <a:xfrm>
            <a:off x="7397496" y="6502908"/>
            <a:ext cx="3968496" cy="329184"/>
          </a:xfrm>
        </p:spPr>
        <p:txBody>
          <a:bodyPr/>
          <a:lstStyle>
            <a:lvl1pPr algn="r">
              <a:defRPr sz="1000"/>
            </a:lvl1pPr>
          </a:lstStyle>
          <a:p>
            <a:r>
              <a:rPr lang="en-US" dirty="0"/>
              <a:t>PROPRIETARY &amp; CONFIDENTIAL</a:t>
            </a:r>
          </a:p>
        </p:txBody>
      </p:sp>
      <p:sp>
        <p:nvSpPr>
          <p:cNvPr id="12" name="Slide Number Placeholder 5">
            <a:extLst>
              <a:ext uri="{FF2B5EF4-FFF2-40B4-BE49-F238E27FC236}">
                <a16:creationId xmlns:a16="http://schemas.microsoft.com/office/drawing/2014/main" id="{79C13387-C163-5645-A0E1-5C082BA43136}"/>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pic>
        <p:nvPicPr>
          <p:cNvPr id="13" name="Picture 12" descr="A picture containing icon&#10;&#10;Description automatically generated">
            <a:extLst>
              <a:ext uri="{FF2B5EF4-FFF2-40B4-BE49-F238E27FC236}">
                <a16:creationId xmlns:a16="http://schemas.microsoft.com/office/drawing/2014/main" id="{336C44FE-CEA4-C34A-B3EC-1A26EB34CE0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10" name="Text Placeholder 4">
            <a:extLst>
              <a:ext uri="{FF2B5EF4-FFF2-40B4-BE49-F238E27FC236}">
                <a16:creationId xmlns:a16="http://schemas.microsoft.com/office/drawing/2014/main" id="{9D713036-E91F-3541-A308-9ECB348DB84A}"/>
              </a:ext>
            </a:extLst>
          </p:cNvPr>
          <p:cNvSpPr>
            <a:spLocks noGrp="1"/>
          </p:cNvSpPr>
          <p:nvPr>
            <p:ph type="body" sz="quarter" idx="14" hasCustomPrompt="1"/>
          </p:nvPr>
        </p:nvSpPr>
        <p:spPr>
          <a:xfrm>
            <a:off x="2039112" y="6501384"/>
            <a:ext cx="5020056" cy="329185"/>
          </a:xfrm>
        </p:spPr>
        <p:txBody>
          <a:bodyPr>
            <a:noAutofit/>
          </a:bodyPr>
          <a:lstStyle>
            <a:lvl1pPr marL="0" indent="0">
              <a:buNone/>
              <a:defRPr sz="1000"/>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Tree>
    <p:extLst>
      <p:ext uri="{BB962C8B-B14F-4D97-AF65-F5344CB8AC3E}">
        <p14:creationId xmlns:p14="http://schemas.microsoft.com/office/powerpoint/2010/main" val="3216667635"/>
      </p:ext>
    </p:extLst>
  </p:cSld>
  <p:clrMapOvr>
    <a:masterClrMapping/>
  </p:clrMapOvr>
  <p:extLst>
    <p:ext uri="{DCECCB84-F9BA-43D5-87BE-67443E8EF086}">
      <p15:sldGuideLst xmlns:p15="http://schemas.microsoft.com/office/powerpoint/2012/main">
        <p15:guide id="1" pos="288" userDrawn="1">
          <p15:clr>
            <a:srgbClr val="FBAE40"/>
          </p15:clr>
        </p15:guide>
        <p15:guide id="2" orient="horz" pos="420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1847-89D8-4B0B-B71A-4208248E7C79}"/>
              </a:ext>
            </a:extLst>
          </p:cNvPr>
          <p:cNvSpPr>
            <a:spLocks noGrp="1"/>
          </p:cNvSpPr>
          <p:nvPr>
            <p:ph type="title"/>
          </p:nvPr>
        </p:nvSpPr>
        <p:spPr>
          <a:xfrm>
            <a:off x="443174" y="78942"/>
            <a:ext cx="11288578" cy="855123"/>
          </a:xfrm>
        </p:spPr>
        <p:txBody>
          <a:bodyPr lIns="0" rIns="0"/>
          <a:lstStyle>
            <a:lvl1pPr>
              <a:defRPr>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765770F9-AAA3-438A-A74D-EC525F123C8A}"/>
              </a:ext>
            </a:extLst>
          </p:cNvPr>
          <p:cNvSpPr>
            <a:spLocks noGrp="1"/>
          </p:cNvSpPr>
          <p:nvPr>
            <p:ph idx="1"/>
          </p:nvPr>
        </p:nvSpPr>
        <p:spPr>
          <a:xfrm>
            <a:off x="443174" y="1153334"/>
            <a:ext cx="11288578" cy="5063165"/>
          </a:xfrm>
        </p:spPr>
        <p:txBody>
          <a:bodyPr lIns="0" rIns="0">
            <a:normAutofit/>
          </a:bodyPr>
          <a:lstStyle>
            <a:lvl1pPr>
              <a:spcAft>
                <a:spcPts val="600"/>
              </a:spcAft>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E438CD07-7349-4340-9AC4-ECA4E8DAF590}"/>
              </a:ext>
            </a:extLst>
          </p:cNvPr>
          <p:cNvCxnSpPr/>
          <p:nvPr userDrawn="1"/>
        </p:nvCxnSpPr>
        <p:spPr>
          <a:xfrm>
            <a:off x="0" y="944004"/>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D31535D5-3349-6143-861D-B9BFEDC36802}"/>
              </a:ext>
            </a:extLst>
          </p:cNvPr>
          <p:cNvSpPr>
            <a:spLocks noGrp="1"/>
          </p:cNvSpPr>
          <p:nvPr>
            <p:ph type="ftr" sz="quarter" idx="11"/>
          </p:nvPr>
        </p:nvSpPr>
        <p:spPr>
          <a:xfrm>
            <a:off x="7397496" y="6502908"/>
            <a:ext cx="3968496" cy="329184"/>
          </a:xfrm>
        </p:spPr>
        <p:txBody>
          <a:bodyPr/>
          <a:lstStyle>
            <a:lvl1pPr algn="r">
              <a:defRPr sz="1000"/>
            </a:lvl1pPr>
          </a:lstStyle>
          <a:p>
            <a:r>
              <a:rPr lang="en-US" dirty="0"/>
              <a:t>PROPRIETARY &amp; CONFIDENTIAL</a:t>
            </a:r>
          </a:p>
        </p:txBody>
      </p:sp>
      <p:sp>
        <p:nvSpPr>
          <p:cNvPr id="9" name="Slide Number Placeholder 5">
            <a:extLst>
              <a:ext uri="{FF2B5EF4-FFF2-40B4-BE49-F238E27FC236}">
                <a16:creationId xmlns:a16="http://schemas.microsoft.com/office/drawing/2014/main" id="{A293407D-2386-5740-B453-262E988AEBE4}"/>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a:p>
        </p:txBody>
      </p:sp>
      <p:pic>
        <p:nvPicPr>
          <p:cNvPr id="14" name="Picture 13" descr="A picture containing icon&#10;&#10;Description automatically generated">
            <a:extLst>
              <a:ext uri="{FF2B5EF4-FFF2-40B4-BE49-F238E27FC236}">
                <a16:creationId xmlns:a16="http://schemas.microsoft.com/office/drawing/2014/main" id="{D259075D-9732-BD42-9B38-635545034F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10" name="Text Placeholder 4">
            <a:extLst>
              <a:ext uri="{FF2B5EF4-FFF2-40B4-BE49-F238E27FC236}">
                <a16:creationId xmlns:a16="http://schemas.microsoft.com/office/drawing/2014/main" id="{0E110FD7-194E-5644-8002-F2C4E8B9DF8F}"/>
              </a:ext>
            </a:extLst>
          </p:cNvPr>
          <p:cNvSpPr>
            <a:spLocks noGrp="1"/>
          </p:cNvSpPr>
          <p:nvPr>
            <p:ph type="body" sz="quarter" idx="14" hasCustomPrompt="1"/>
          </p:nvPr>
        </p:nvSpPr>
        <p:spPr>
          <a:xfrm>
            <a:off x="2039112" y="6501384"/>
            <a:ext cx="5020056" cy="329185"/>
          </a:xfrm>
        </p:spPr>
        <p:txBody>
          <a:bodyPr>
            <a:noAutofit/>
          </a:bodyPr>
          <a:lstStyle>
            <a:lvl1pPr marL="0" indent="0">
              <a:buNone/>
              <a:defRPr sz="1000"/>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Tree>
    <p:extLst>
      <p:ext uri="{BB962C8B-B14F-4D97-AF65-F5344CB8AC3E}">
        <p14:creationId xmlns:p14="http://schemas.microsoft.com/office/powerpoint/2010/main" val="1699439999"/>
      </p:ext>
    </p:extLst>
  </p:cSld>
  <p:clrMapOvr>
    <a:masterClrMapping/>
  </p:clrMapOvr>
  <p:extLst>
    <p:ext uri="{DCECCB84-F9BA-43D5-87BE-67443E8EF086}">
      <p15:sldGuideLst xmlns:p15="http://schemas.microsoft.com/office/powerpoint/2012/main">
        <p15:guide id="1" pos="28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1847-89D8-4B0B-B71A-4208248E7C79}"/>
              </a:ext>
            </a:extLst>
          </p:cNvPr>
          <p:cNvSpPr>
            <a:spLocks noGrp="1"/>
          </p:cNvSpPr>
          <p:nvPr>
            <p:ph type="title"/>
          </p:nvPr>
        </p:nvSpPr>
        <p:spPr>
          <a:xfrm>
            <a:off x="443174" y="78942"/>
            <a:ext cx="11288579" cy="855123"/>
          </a:xfrm>
        </p:spPr>
        <p:txBody>
          <a:bodyPr lIns="0" rIns="0"/>
          <a:lstStyle>
            <a:lvl1pPr>
              <a:defRPr>
                <a:solidFill>
                  <a:schemeClr val="accent1"/>
                </a:solidFill>
              </a:defRPr>
            </a:lvl1pPr>
          </a:lstStyle>
          <a:p>
            <a:r>
              <a:rPr lang="en-US"/>
              <a:t>Click to edit Master title style</a:t>
            </a:r>
          </a:p>
        </p:txBody>
      </p:sp>
      <p:sp>
        <p:nvSpPr>
          <p:cNvPr id="8" name="Text Placeholder 7">
            <a:extLst>
              <a:ext uri="{FF2B5EF4-FFF2-40B4-BE49-F238E27FC236}">
                <a16:creationId xmlns:a16="http://schemas.microsoft.com/office/drawing/2014/main" id="{37471DD1-9E14-8342-B5B2-1DD024C1CB35}"/>
              </a:ext>
            </a:extLst>
          </p:cNvPr>
          <p:cNvSpPr>
            <a:spLocks noGrp="1"/>
          </p:cNvSpPr>
          <p:nvPr>
            <p:ph type="body" sz="quarter" idx="13" hasCustomPrompt="1"/>
          </p:nvPr>
        </p:nvSpPr>
        <p:spPr>
          <a:xfrm>
            <a:off x="443173" y="988882"/>
            <a:ext cx="11288579" cy="736600"/>
          </a:xfrm>
        </p:spPr>
        <p:txBody>
          <a:bodyPr lIns="0" rIns="0">
            <a:normAutofit/>
          </a:bodyPr>
          <a:lstStyle>
            <a:lvl1pPr marL="0" indent="0">
              <a:buNone/>
              <a:defRPr sz="2000" b="0" i="0">
                <a:solidFill>
                  <a:schemeClr val="tx2"/>
                </a:solidFill>
                <a:latin typeface="Georgia" panose="02040502050405020303" pitchFamily="18" charset="0"/>
                <a:ea typeface="Source Serif Pro Light" panose="02040303050405020204" pitchFamily="18" charset="0"/>
                <a:cs typeface="Open Sans Semibold" panose="020B0606030504020204" pitchFamily="34" charset="0"/>
              </a:defRPr>
            </a:lvl1pPr>
          </a:lstStyle>
          <a:p>
            <a:pPr lvl="0"/>
            <a:r>
              <a:rPr lang="en-US" dirty="0"/>
              <a:t>Subtitle</a:t>
            </a:r>
          </a:p>
        </p:txBody>
      </p:sp>
      <p:cxnSp>
        <p:nvCxnSpPr>
          <p:cNvPr id="11" name="Straight Connector 10">
            <a:extLst>
              <a:ext uri="{FF2B5EF4-FFF2-40B4-BE49-F238E27FC236}">
                <a16:creationId xmlns:a16="http://schemas.microsoft.com/office/drawing/2014/main" id="{E438CD07-7349-4340-9AC4-ECA4E8DAF590}"/>
              </a:ext>
            </a:extLst>
          </p:cNvPr>
          <p:cNvCxnSpPr/>
          <p:nvPr userDrawn="1"/>
        </p:nvCxnSpPr>
        <p:spPr>
          <a:xfrm>
            <a:off x="0" y="944004"/>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020722BA-E61C-5845-A91C-C9ADF35B3C51}"/>
              </a:ext>
            </a:extLst>
          </p:cNvPr>
          <p:cNvSpPr>
            <a:spLocks noGrp="1"/>
          </p:cNvSpPr>
          <p:nvPr>
            <p:ph type="ftr" sz="quarter" idx="11"/>
          </p:nvPr>
        </p:nvSpPr>
        <p:spPr>
          <a:xfrm>
            <a:off x="7397496" y="6502908"/>
            <a:ext cx="3968496" cy="329184"/>
          </a:xfrm>
        </p:spPr>
        <p:txBody>
          <a:bodyPr/>
          <a:lstStyle>
            <a:lvl1pPr algn="r">
              <a:defRPr sz="1000"/>
            </a:lvl1pPr>
          </a:lstStyle>
          <a:p>
            <a:r>
              <a:rPr lang="en-US" dirty="0"/>
              <a:t>PROPRIETARY &amp; CONFIDENTIAL</a:t>
            </a:r>
          </a:p>
        </p:txBody>
      </p:sp>
      <p:sp>
        <p:nvSpPr>
          <p:cNvPr id="12" name="Slide Number Placeholder 5">
            <a:extLst>
              <a:ext uri="{FF2B5EF4-FFF2-40B4-BE49-F238E27FC236}">
                <a16:creationId xmlns:a16="http://schemas.microsoft.com/office/drawing/2014/main" id="{141FF03F-5871-5F4E-80A5-2F6130702391}"/>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a:p>
        </p:txBody>
      </p:sp>
      <p:pic>
        <p:nvPicPr>
          <p:cNvPr id="15" name="Picture 14" descr="A picture containing icon&#10;&#10;Description automatically generated">
            <a:extLst>
              <a:ext uri="{FF2B5EF4-FFF2-40B4-BE49-F238E27FC236}">
                <a16:creationId xmlns:a16="http://schemas.microsoft.com/office/drawing/2014/main" id="{80D14628-5DE4-1346-A680-488D60E28A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10" name="Text Placeholder 4">
            <a:extLst>
              <a:ext uri="{FF2B5EF4-FFF2-40B4-BE49-F238E27FC236}">
                <a16:creationId xmlns:a16="http://schemas.microsoft.com/office/drawing/2014/main" id="{DC240B58-276E-9D47-8AAE-C02742601B37}"/>
              </a:ext>
            </a:extLst>
          </p:cNvPr>
          <p:cNvSpPr>
            <a:spLocks noGrp="1"/>
          </p:cNvSpPr>
          <p:nvPr>
            <p:ph type="body" sz="quarter" idx="14" hasCustomPrompt="1"/>
          </p:nvPr>
        </p:nvSpPr>
        <p:spPr>
          <a:xfrm>
            <a:off x="2039112" y="6501384"/>
            <a:ext cx="5020056" cy="329185"/>
          </a:xfrm>
        </p:spPr>
        <p:txBody>
          <a:bodyPr>
            <a:noAutofit/>
          </a:bodyPr>
          <a:lstStyle>
            <a:lvl1pPr marL="0" indent="0">
              <a:buNone/>
              <a:defRPr sz="1000"/>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Tree>
    <p:extLst>
      <p:ext uri="{BB962C8B-B14F-4D97-AF65-F5344CB8AC3E}">
        <p14:creationId xmlns:p14="http://schemas.microsoft.com/office/powerpoint/2010/main" val="1868591143"/>
      </p:ext>
    </p:extLst>
  </p:cSld>
  <p:clrMapOvr>
    <a:masterClrMapping/>
  </p:clrMapOvr>
  <p:extLst>
    <p:ext uri="{DCECCB84-F9BA-43D5-87BE-67443E8EF086}">
      <p15:sldGuideLst xmlns:p15="http://schemas.microsoft.com/office/powerpoint/2012/main">
        <p15:guide id="1" pos="28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1847-89D8-4B0B-B71A-4208248E7C79}"/>
              </a:ext>
            </a:extLst>
          </p:cNvPr>
          <p:cNvSpPr>
            <a:spLocks noGrp="1"/>
          </p:cNvSpPr>
          <p:nvPr>
            <p:ph type="title"/>
          </p:nvPr>
        </p:nvSpPr>
        <p:spPr>
          <a:xfrm>
            <a:off x="443174" y="78942"/>
            <a:ext cx="11288578" cy="855123"/>
          </a:xfrm>
        </p:spPr>
        <p:txBody>
          <a:bodyPr lIns="0" rIns="0"/>
          <a:lstStyle>
            <a:lvl1pPr>
              <a:defRPr>
                <a:solidFill>
                  <a:schemeClr val="accent1"/>
                </a:solidFill>
              </a:defRPr>
            </a:lvl1pPr>
          </a:lstStyle>
          <a:p>
            <a:r>
              <a:rPr lang="en-US"/>
              <a:t>Click to edit Master title style</a:t>
            </a:r>
          </a:p>
        </p:txBody>
      </p:sp>
      <p:cxnSp>
        <p:nvCxnSpPr>
          <p:cNvPr id="11" name="Straight Connector 10">
            <a:extLst>
              <a:ext uri="{FF2B5EF4-FFF2-40B4-BE49-F238E27FC236}">
                <a16:creationId xmlns:a16="http://schemas.microsoft.com/office/drawing/2014/main" id="{E438CD07-7349-4340-9AC4-ECA4E8DAF590}"/>
              </a:ext>
            </a:extLst>
          </p:cNvPr>
          <p:cNvCxnSpPr/>
          <p:nvPr userDrawn="1"/>
        </p:nvCxnSpPr>
        <p:spPr>
          <a:xfrm>
            <a:off x="0" y="944004"/>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DBAE99E4-C1E5-3E4D-A3D3-15918FD28FA7}"/>
              </a:ext>
            </a:extLst>
          </p:cNvPr>
          <p:cNvSpPr>
            <a:spLocks noGrp="1"/>
          </p:cNvSpPr>
          <p:nvPr>
            <p:ph type="ftr" sz="quarter" idx="11"/>
          </p:nvPr>
        </p:nvSpPr>
        <p:spPr>
          <a:xfrm>
            <a:off x="7397496" y="6502908"/>
            <a:ext cx="3968496" cy="329184"/>
          </a:xfrm>
        </p:spPr>
        <p:txBody>
          <a:bodyPr/>
          <a:lstStyle>
            <a:lvl1pPr algn="r">
              <a:defRPr sz="1000"/>
            </a:lvl1pPr>
          </a:lstStyle>
          <a:p>
            <a:r>
              <a:rPr lang="en-US" dirty="0"/>
              <a:t>PROPRIETARY &amp; CONFIDENTIAL</a:t>
            </a:r>
          </a:p>
        </p:txBody>
      </p:sp>
      <p:sp>
        <p:nvSpPr>
          <p:cNvPr id="8" name="Slide Number Placeholder 5">
            <a:extLst>
              <a:ext uri="{FF2B5EF4-FFF2-40B4-BE49-F238E27FC236}">
                <a16:creationId xmlns:a16="http://schemas.microsoft.com/office/drawing/2014/main" id="{1A3ED75E-1E7D-CD4D-AC4A-973285C57171}"/>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pic>
        <p:nvPicPr>
          <p:cNvPr id="10" name="Picture 9" descr="A picture containing icon&#10;&#10;Description automatically generated">
            <a:extLst>
              <a:ext uri="{FF2B5EF4-FFF2-40B4-BE49-F238E27FC236}">
                <a16:creationId xmlns:a16="http://schemas.microsoft.com/office/drawing/2014/main" id="{4C43DFC0-C065-8645-8FD8-3375A7DB1A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9" name="Text Placeholder 4">
            <a:extLst>
              <a:ext uri="{FF2B5EF4-FFF2-40B4-BE49-F238E27FC236}">
                <a16:creationId xmlns:a16="http://schemas.microsoft.com/office/drawing/2014/main" id="{DCB54FA7-A0A7-2A44-82DC-3BF3AF4B5DEF}"/>
              </a:ext>
            </a:extLst>
          </p:cNvPr>
          <p:cNvSpPr>
            <a:spLocks noGrp="1"/>
          </p:cNvSpPr>
          <p:nvPr>
            <p:ph type="body" sz="quarter" idx="14" hasCustomPrompt="1"/>
          </p:nvPr>
        </p:nvSpPr>
        <p:spPr>
          <a:xfrm>
            <a:off x="2039112" y="6501384"/>
            <a:ext cx="5020056" cy="329185"/>
          </a:xfrm>
        </p:spPr>
        <p:txBody>
          <a:bodyPr>
            <a:noAutofit/>
          </a:bodyPr>
          <a:lstStyle>
            <a:lvl1pPr marL="0" indent="0">
              <a:buNone/>
              <a:defRPr sz="1000"/>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Tree>
    <p:extLst>
      <p:ext uri="{BB962C8B-B14F-4D97-AF65-F5344CB8AC3E}">
        <p14:creationId xmlns:p14="http://schemas.microsoft.com/office/powerpoint/2010/main" val="583441154"/>
      </p:ext>
    </p:extLst>
  </p:cSld>
  <p:clrMapOvr>
    <a:masterClrMapping/>
  </p:clrMapOvr>
  <p:extLst>
    <p:ext uri="{DCECCB84-F9BA-43D5-87BE-67443E8EF086}">
      <p15:sldGuideLst xmlns:p15="http://schemas.microsoft.com/office/powerpoint/2012/main">
        <p15:guide id="1" pos="28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496276"/>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2750C7-A693-4887-8AB6-40A3EB14A668}"/>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pic>
        <p:nvPicPr>
          <p:cNvPr id="7" name="Picture 6" descr="A group of people sitting at a table looking at laptops&#10;&#10;Description automatically generated with medium confidence">
            <a:extLst>
              <a:ext uri="{FF2B5EF4-FFF2-40B4-BE49-F238E27FC236}">
                <a16:creationId xmlns:a16="http://schemas.microsoft.com/office/drawing/2014/main" id="{54578061-9029-425E-A7AC-D05F7053CE4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2500" b="15626"/>
          <a:stretch/>
        </p:blipFill>
        <p:spPr>
          <a:xfrm>
            <a:off x="0" y="65"/>
            <a:ext cx="12496800" cy="6857935"/>
          </a:xfrm>
          <a:prstGeom prst="rect">
            <a:avLst/>
          </a:prstGeom>
        </p:spPr>
      </p:pic>
      <p:sp>
        <p:nvSpPr>
          <p:cNvPr id="8" name="Google Shape;32;p6">
            <a:extLst>
              <a:ext uri="{FF2B5EF4-FFF2-40B4-BE49-F238E27FC236}">
                <a16:creationId xmlns:a16="http://schemas.microsoft.com/office/drawing/2014/main" id="{971AA661-E59A-436B-8705-14A4FB88BCB8}"/>
              </a:ext>
            </a:extLst>
          </p:cNvPr>
          <p:cNvSpPr/>
          <p:nvPr userDrawn="1"/>
        </p:nvSpPr>
        <p:spPr>
          <a:xfrm rot="10800000">
            <a:off x="4574283" y="-25"/>
            <a:ext cx="7617703" cy="6863837"/>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chemeClr val="lt1">
              <a:alpha val="76000"/>
            </a:schemeClr>
          </a:solidFill>
          <a:ln>
            <a:noFill/>
          </a:ln>
          <a:effectLst>
            <a:outerShdw blurRad="85725" dist="28575" dir="10800000" algn="bl" rotWithShape="0">
              <a:schemeClr val="dk1">
                <a:alpha val="25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 name="Google Shape;33;p6">
            <a:extLst>
              <a:ext uri="{FF2B5EF4-FFF2-40B4-BE49-F238E27FC236}">
                <a16:creationId xmlns:a16="http://schemas.microsoft.com/office/drawing/2014/main" id="{08C9882F-E56D-40CC-A19B-46EAA00E02FD}"/>
              </a:ext>
            </a:extLst>
          </p:cNvPr>
          <p:cNvSpPr/>
          <p:nvPr userDrawn="1"/>
        </p:nvSpPr>
        <p:spPr>
          <a:xfrm>
            <a:off x="5351353"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rgbClr val="18C76F"/>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 name="Google Shape;34;p6">
            <a:extLst>
              <a:ext uri="{FF2B5EF4-FFF2-40B4-BE49-F238E27FC236}">
                <a16:creationId xmlns:a16="http://schemas.microsoft.com/office/drawing/2014/main" id="{1094C72F-A4EB-48A1-8EB9-8D6D323556C6}"/>
              </a:ext>
            </a:extLst>
          </p:cNvPr>
          <p:cNvSpPr txBox="1">
            <a:spLocks noGrp="1"/>
          </p:cNvSpPr>
          <p:nvPr>
            <p:ph type="title" hasCustomPrompt="1"/>
          </p:nvPr>
        </p:nvSpPr>
        <p:spPr>
          <a:xfrm>
            <a:off x="7400233" y="1714017"/>
            <a:ext cx="4121200" cy="9584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2400"/>
              <a:buNone/>
              <a:defRPr sz="3200" b="1">
                <a:solidFill>
                  <a:srgbClr val="18C76F"/>
                </a:solidFill>
                <a:latin typeface="Verdana" panose="020B0604030504040204" pitchFamily="34" charset="0"/>
                <a:ea typeface="Verdana" panose="020B0604030504040204" pitchFamily="34" charset="0"/>
              </a:defRPr>
            </a:lvl1pPr>
            <a:lvl2pPr lvl="1" rtl="0">
              <a:spcBef>
                <a:spcPts val="0"/>
              </a:spcBef>
              <a:spcAft>
                <a:spcPts val="0"/>
              </a:spcAft>
              <a:buClr>
                <a:schemeClr val="accent2"/>
              </a:buClr>
              <a:buSzPts val="2400"/>
              <a:buNone/>
              <a:defRPr sz="3200">
                <a:solidFill>
                  <a:schemeClr val="accent2"/>
                </a:solidFill>
              </a:defRPr>
            </a:lvl2pPr>
            <a:lvl3pPr lvl="2" rtl="0">
              <a:spcBef>
                <a:spcPts val="0"/>
              </a:spcBef>
              <a:spcAft>
                <a:spcPts val="0"/>
              </a:spcAft>
              <a:buClr>
                <a:schemeClr val="accent2"/>
              </a:buClr>
              <a:buSzPts val="2400"/>
              <a:buNone/>
              <a:defRPr sz="3200">
                <a:solidFill>
                  <a:schemeClr val="accent2"/>
                </a:solidFill>
              </a:defRPr>
            </a:lvl3pPr>
            <a:lvl4pPr lvl="3" rtl="0">
              <a:spcBef>
                <a:spcPts val="0"/>
              </a:spcBef>
              <a:spcAft>
                <a:spcPts val="0"/>
              </a:spcAft>
              <a:buClr>
                <a:schemeClr val="accent2"/>
              </a:buClr>
              <a:buSzPts val="2400"/>
              <a:buNone/>
              <a:defRPr sz="3200">
                <a:solidFill>
                  <a:schemeClr val="accent2"/>
                </a:solidFill>
              </a:defRPr>
            </a:lvl4pPr>
            <a:lvl5pPr lvl="4" rtl="0">
              <a:spcBef>
                <a:spcPts val="0"/>
              </a:spcBef>
              <a:spcAft>
                <a:spcPts val="0"/>
              </a:spcAft>
              <a:buClr>
                <a:schemeClr val="accent2"/>
              </a:buClr>
              <a:buSzPts val="2400"/>
              <a:buNone/>
              <a:defRPr sz="3200">
                <a:solidFill>
                  <a:schemeClr val="accent2"/>
                </a:solidFill>
              </a:defRPr>
            </a:lvl5pPr>
            <a:lvl6pPr lvl="5" rtl="0">
              <a:spcBef>
                <a:spcPts val="0"/>
              </a:spcBef>
              <a:spcAft>
                <a:spcPts val="0"/>
              </a:spcAft>
              <a:buClr>
                <a:schemeClr val="accent2"/>
              </a:buClr>
              <a:buSzPts val="2400"/>
              <a:buNone/>
              <a:defRPr sz="3200">
                <a:solidFill>
                  <a:schemeClr val="accent2"/>
                </a:solidFill>
              </a:defRPr>
            </a:lvl6pPr>
            <a:lvl7pPr lvl="6" rtl="0">
              <a:spcBef>
                <a:spcPts val="0"/>
              </a:spcBef>
              <a:spcAft>
                <a:spcPts val="0"/>
              </a:spcAft>
              <a:buClr>
                <a:schemeClr val="accent2"/>
              </a:buClr>
              <a:buSzPts val="2400"/>
              <a:buNone/>
              <a:defRPr sz="3200">
                <a:solidFill>
                  <a:schemeClr val="accent2"/>
                </a:solidFill>
              </a:defRPr>
            </a:lvl7pPr>
            <a:lvl8pPr lvl="7" rtl="0">
              <a:spcBef>
                <a:spcPts val="0"/>
              </a:spcBef>
              <a:spcAft>
                <a:spcPts val="0"/>
              </a:spcAft>
              <a:buClr>
                <a:schemeClr val="accent2"/>
              </a:buClr>
              <a:buSzPts val="2400"/>
              <a:buNone/>
              <a:defRPr sz="3200">
                <a:solidFill>
                  <a:schemeClr val="accent2"/>
                </a:solidFill>
              </a:defRPr>
            </a:lvl8pPr>
            <a:lvl9pPr lvl="8" rtl="0">
              <a:spcBef>
                <a:spcPts val="0"/>
              </a:spcBef>
              <a:spcAft>
                <a:spcPts val="0"/>
              </a:spcAft>
              <a:buClr>
                <a:schemeClr val="accent2"/>
              </a:buClr>
              <a:buSzPts val="2400"/>
              <a:buNone/>
              <a:defRPr sz="3200">
                <a:solidFill>
                  <a:schemeClr val="accent2"/>
                </a:solidFill>
              </a:defRPr>
            </a:lvl9pPr>
          </a:lstStyle>
          <a:p>
            <a:r>
              <a:rPr lang="en-US" dirty="0"/>
              <a:t>Case Study</a:t>
            </a:r>
            <a:endParaRPr dirty="0"/>
          </a:p>
        </p:txBody>
      </p:sp>
      <p:sp>
        <p:nvSpPr>
          <p:cNvPr id="11" name="Google Shape;35;p6">
            <a:extLst>
              <a:ext uri="{FF2B5EF4-FFF2-40B4-BE49-F238E27FC236}">
                <a16:creationId xmlns:a16="http://schemas.microsoft.com/office/drawing/2014/main" id="{80BAB867-F74F-44D0-A13A-FB4C7E4775D2}"/>
              </a:ext>
            </a:extLst>
          </p:cNvPr>
          <p:cNvSpPr txBox="1">
            <a:spLocks noGrp="1"/>
          </p:cNvSpPr>
          <p:nvPr>
            <p:ph type="body" idx="1" hasCustomPrompt="1"/>
          </p:nvPr>
        </p:nvSpPr>
        <p:spPr>
          <a:xfrm>
            <a:off x="7400233" y="2825184"/>
            <a:ext cx="4121200" cy="2318800"/>
          </a:xfrm>
          <a:prstGeom prst="rect">
            <a:avLst/>
          </a:prstGeom>
        </p:spPr>
        <p:txBody>
          <a:bodyPr spcFirstLastPara="1" wrap="square" lIns="0" tIns="0" rIns="0" bIns="0" anchor="t" anchorCtr="0">
            <a:noAutofit/>
          </a:bodyPr>
          <a:lstStyle>
            <a:lvl1pPr marL="152396" lvl="0" indent="0" rtl="0">
              <a:spcBef>
                <a:spcPts val="800"/>
              </a:spcBef>
              <a:spcAft>
                <a:spcPts val="0"/>
              </a:spcAft>
              <a:buClr>
                <a:srgbClr val="18C76F"/>
              </a:buClr>
              <a:buSzPts val="1800"/>
              <a:buFont typeface="Wingdings" panose="05000000000000000000" pitchFamily="2" charset="2"/>
              <a:buNone/>
              <a:defRPr sz="1800">
                <a:solidFill>
                  <a:schemeClr val="tx1"/>
                </a:solidFill>
                <a:latin typeface="Verdana" panose="020B0604030504040204" pitchFamily="34" charset="0"/>
                <a:ea typeface="Verdana" panose="020B0604030504040204" pitchFamily="34" charset="0"/>
              </a:defRPr>
            </a:lvl1pPr>
            <a:lvl2pPr marL="1219170" lvl="1" indent="-457189" rtl="0">
              <a:spcBef>
                <a:spcPts val="0"/>
              </a:spcBef>
              <a:spcAft>
                <a:spcPts val="0"/>
              </a:spcAft>
              <a:buSzPts val="1800"/>
              <a:buChar char="-"/>
              <a:defRPr sz="2400">
                <a:solidFill>
                  <a:schemeClr val="dk2"/>
                </a:solidFill>
              </a:defRPr>
            </a:lvl2pPr>
            <a:lvl3pPr marL="1828754" lvl="2" indent="-457189" rtl="0">
              <a:spcBef>
                <a:spcPts val="0"/>
              </a:spcBef>
              <a:spcAft>
                <a:spcPts val="0"/>
              </a:spcAft>
              <a:buSzPts val="1800"/>
              <a:buChar char="-"/>
              <a:defRPr sz="2400">
                <a:solidFill>
                  <a:schemeClr val="dk2"/>
                </a:solidFill>
              </a:defRPr>
            </a:lvl3pPr>
            <a:lvl4pPr marL="2438339" lvl="3" indent="-457189" rtl="0">
              <a:spcBef>
                <a:spcPts val="0"/>
              </a:spcBef>
              <a:spcAft>
                <a:spcPts val="0"/>
              </a:spcAft>
              <a:buSzPts val="1800"/>
              <a:buChar char="-"/>
              <a:defRPr sz="2400">
                <a:solidFill>
                  <a:schemeClr val="dk2"/>
                </a:solidFill>
              </a:defRPr>
            </a:lvl4pPr>
            <a:lvl5pPr marL="3047924" lvl="4" indent="-457189" rtl="0">
              <a:spcBef>
                <a:spcPts val="0"/>
              </a:spcBef>
              <a:spcAft>
                <a:spcPts val="0"/>
              </a:spcAft>
              <a:buClr>
                <a:schemeClr val="dk2"/>
              </a:buClr>
              <a:buSzPts val="1800"/>
              <a:buChar char="○"/>
              <a:defRPr sz="2400">
                <a:solidFill>
                  <a:schemeClr val="dk2"/>
                </a:solidFill>
              </a:defRPr>
            </a:lvl5pPr>
            <a:lvl6pPr marL="3657509" lvl="5" indent="-457189" rtl="0">
              <a:spcBef>
                <a:spcPts val="0"/>
              </a:spcBef>
              <a:spcAft>
                <a:spcPts val="0"/>
              </a:spcAft>
              <a:buClr>
                <a:schemeClr val="dk2"/>
              </a:buClr>
              <a:buSzPts val="1800"/>
              <a:buChar char="■"/>
              <a:defRPr sz="2400">
                <a:solidFill>
                  <a:schemeClr val="dk2"/>
                </a:solidFill>
              </a:defRPr>
            </a:lvl6pPr>
            <a:lvl7pPr marL="4267093" lvl="6" indent="-457189" rtl="0">
              <a:spcBef>
                <a:spcPts val="0"/>
              </a:spcBef>
              <a:spcAft>
                <a:spcPts val="0"/>
              </a:spcAft>
              <a:buClr>
                <a:schemeClr val="dk2"/>
              </a:buClr>
              <a:buSzPts val="1800"/>
              <a:buChar char="●"/>
              <a:defRPr sz="2400">
                <a:solidFill>
                  <a:schemeClr val="dk2"/>
                </a:solidFill>
              </a:defRPr>
            </a:lvl7pPr>
            <a:lvl8pPr marL="4876678" lvl="7" indent="-457189" rtl="0">
              <a:spcBef>
                <a:spcPts val="0"/>
              </a:spcBef>
              <a:spcAft>
                <a:spcPts val="0"/>
              </a:spcAft>
              <a:buClr>
                <a:schemeClr val="dk2"/>
              </a:buClr>
              <a:buSzPts val="1800"/>
              <a:buChar char="○"/>
              <a:defRPr sz="2400">
                <a:solidFill>
                  <a:schemeClr val="dk2"/>
                </a:solidFill>
              </a:defRPr>
            </a:lvl8pPr>
            <a:lvl9pPr marL="5486263" lvl="8" indent="-457189" rtl="0">
              <a:spcBef>
                <a:spcPts val="0"/>
              </a:spcBef>
              <a:spcAft>
                <a:spcPts val="0"/>
              </a:spcAft>
              <a:buClr>
                <a:schemeClr val="dk2"/>
              </a:buClr>
              <a:buSzPts val="1800"/>
              <a:buChar char="■"/>
              <a:defRPr sz="2400">
                <a:solidFill>
                  <a:schemeClr val="dk2"/>
                </a:solidFill>
              </a:defRPr>
            </a:lvl9pPr>
          </a:lstStyle>
          <a:p>
            <a:r>
              <a:rPr lang="en-US" dirty="0"/>
              <a:t>Introduction Text</a:t>
            </a:r>
            <a:endParaRPr dirty="0"/>
          </a:p>
        </p:txBody>
      </p:sp>
    </p:spTree>
    <p:extLst>
      <p:ext uri="{BB962C8B-B14F-4D97-AF65-F5344CB8AC3E}">
        <p14:creationId xmlns:p14="http://schemas.microsoft.com/office/powerpoint/2010/main" val="93900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resenters Dark Gree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5A384C-7927-3644-83A4-493EE7C7D23A}"/>
              </a:ext>
            </a:extLst>
          </p:cNvPr>
          <p:cNvSpPr/>
          <p:nvPr userDrawn="1"/>
        </p:nvSpPr>
        <p:spPr>
          <a:xfrm>
            <a:off x="0" y="0"/>
            <a:ext cx="12192000" cy="6284422"/>
          </a:xfrm>
          <a:prstGeom prst="rect">
            <a:avLst/>
          </a:prstGeom>
          <a:solidFill>
            <a:srgbClr val="055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96D21847-89D8-4B0B-B71A-4208248E7C79}"/>
              </a:ext>
            </a:extLst>
          </p:cNvPr>
          <p:cNvSpPr>
            <a:spLocks noGrp="1"/>
          </p:cNvSpPr>
          <p:nvPr>
            <p:ph type="title" hasCustomPrompt="1"/>
          </p:nvPr>
        </p:nvSpPr>
        <p:spPr>
          <a:xfrm>
            <a:off x="443174" y="78942"/>
            <a:ext cx="11288578" cy="855123"/>
          </a:xfrm>
        </p:spPr>
        <p:txBody>
          <a:bodyPr lIns="0" rIns="0"/>
          <a:lstStyle>
            <a:lvl1pPr>
              <a:defRPr>
                <a:solidFill>
                  <a:schemeClr val="accent3"/>
                </a:solidFill>
              </a:defRPr>
            </a:lvl1pPr>
          </a:lstStyle>
          <a:p>
            <a:r>
              <a:rPr lang="en-US"/>
              <a:t>Title</a:t>
            </a:r>
          </a:p>
        </p:txBody>
      </p:sp>
      <p:cxnSp>
        <p:nvCxnSpPr>
          <p:cNvPr id="11" name="Straight Connector 10">
            <a:extLst>
              <a:ext uri="{FF2B5EF4-FFF2-40B4-BE49-F238E27FC236}">
                <a16:creationId xmlns:a16="http://schemas.microsoft.com/office/drawing/2014/main" id="{E438CD07-7349-4340-9AC4-ECA4E8DAF590}"/>
              </a:ext>
            </a:extLst>
          </p:cNvPr>
          <p:cNvCxnSpPr/>
          <p:nvPr userDrawn="1"/>
        </p:nvCxnSpPr>
        <p:spPr>
          <a:xfrm>
            <a:off x="0" y="94400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BA611768-7DDF-1E41-A398-7A115CACCAA1}"/>
              </a:ext>
            </a:extLst>
          </p:cNvPr>
          <p:cNvSpPr>
            <a:spLocks noGrp="1"/>
          </p:cNvSpPr>
          <p:nvPr>
            <p:ph type="pic" sz="quarter" idx="13" hasCustomPrompt="1"/>
          </p:nvPr>
        </p:nvSpPr>
        <p:spPr>
          <a:xfrm>
            <a:off x="4724399" y="1518997"/>
            <a:ext cx="2743200" cy="2743200"/>
          </a:xfrm>
          <a:prstGeom prst="ellipse">
            <a:avLst/>
          </a:prstGeom>
          <a:solidFill>
            <a:schemeClr val="bg1"/>
          </a:solidFill>
        </p:spPr>
        <p:txBody>
          <a:bodyPr>
            <a:normAutofit/>
          </a:bodyPr>
          <a:lstStyle>
            <a:lvl1pPr marL="0" indent="0" algn="ctr">
              <a:buNone/>
              <a:defRPr sz="1000"/>
            </a:lvl1pPr>
          </a:lstStyle>
          <a:p>
            <a:r>
              <a:rPr lang="en-US"/>
              <a:t>Click picture icon </a:t>
            </a:r>
            <a:br>
              <a:rPr lang="en-US"/>
            </a:br>
            <a:r>
              <a:rPr lang="en-US"/>
              <a:t>to insert image</a:t>
            </a:r>
          </a:p>
        </p:txBody>
      </p:sp>
      <p:sp>
        <p:nvSpPr>
          <p:cNvPr id="13" name="Picture Placeholder 6">
            <a:extLst>
              <a:ext uri="{FF2B5EF4-FFF2-40B4-BE49-F238E27FC236}">
                <a16:creationId xmlns:a16="http://schemas.microsoft.com/office/drawing/2014/main" id="{78964D8A-993B-5345-93FA-FC645C2ED728}"/>
              </a:ext>
            </a:extLst>
          </p:cNvPr>
          <p:cNvSpPr>
            <a:spLocks noGrp="1"/>
          </p:cNvSpPr>
          <p:nvPr>
            <p:ph type="pic" sz="quarter" idx="14" hasCustomPrompt="1"/>
          </p:nvPr>
        </p:nvSpPr>
        <p:spPr>
          <a:xfrm>
            <a:off x="990600" y="1518997"/>
            <a:ext cx="2743200" cy="2743200"/>
          </a:xfrm>
          <a:prstGeom prst="ellipse">
            <a:avLst/>
          </a:prstGeom>
          <a:solidFill>
            <a:schemeClr val="bg1"/>
          </a:solidFill>
        </p:spPr>
        <p:txBody>
          <a:bodyPr>
            <a:normAutofit/>
          </a:bodyPr>
          <a:lstStyle>
            <a:lvl1pPr marL="0" indent="0" algn="ctr">
              <a:buNone/>
              <a:defRPr sz="1000"/>
            </a:lvl1pPr>
          </a:lstStyle>
          <a:p>
            <a:r>
              <a:rPr lang="en-US"/>
              <a:t>Click picture icon </a:t>
            </a:r>
            <a:br>
              <a:rPr lang="en-US"/>
            </a:br>
            <a:r>
              <a:rPr lang="en-US"/>
              <a:t>to insert image</a:t>
            </a:r>
          </a:p>
        </p:txBody>
      </p:sp>
      <p:sp>
        <p:nvSpPr>
          <p:cNvPr id="14" name="Picture Placeholder 6">
            <a:extLst>
              <a:ext uri="{FF2B5EF4-FFF2-40B4-BE49-F238E27FC236}">
                <a16:creationId xmlns:a16="http://schemas.microsoft.com/office/drawing/2014/main" id="{7C060F05-A8BB-3446-AC46-3F4D32936B23}"/>
              </a:ext>
            </a:extLst>
          </p:cNvPr>
          <p:cNvSpPr>
            <a:spLocks noGrp="1"/>
          </p:cNvSpPr>
          <p:nvPr>
            <p:ph type="pic" sz="quarter" idx="15" hasCustomPrompt="1"/>
          </p:nvPr>
        </p:nvSpPr>
        <p:spPr>
          <a:xfrm>
            <a:off x="8458198" y="1518997"/>
            <a:ext cx="2743200" cy="2743200"/>
          </a:xfrm>
          <a:prstGeom prst="ellipse">
            <a:avLst/>
          </a:prstGeom>
          <a:solidFill>
            <a:schemeClr val="bg1"/>
          </a:solidFill>
        </p:spPr>
        <p:txBody>
          <a:bodyPr>
            <a:normAutofit/>
          </a:bodyPr>
          <a:lstStyle>
            <a:lvl1pPr marL="0" indent="0" algn="ctr">
              <a:buNone/>
              <a:defRPr sz="1000"/>
            </a:lvl1pPr>
          </a:lstStyle>
          <a:p>
            <a:r>
              <a:rPr lang="en-US"/>
              <a:t>Click picture icon </a:t>
            </a:r>
            <a:br>
              <a:rPr lang="en-US"/>
            </a:br>
            <a:r>
              <a:rPr lang="en-US"/>
              <a:t>to insert image</a:t>
            </a:r>
          </a:p>
        </p:txBody>
      </p:sp>
      <p:sp>
        <p:nvSpPr>
          <p:cNvPr id="15" name="Text Placeholder 14">
            <a:extLst>
              <a:ext uri="{FF2B5EF4-FFF2-40B4-BE49-F238E27FC236}">
                <a16:creationId xmlns:a16="http://schemas.microsoft.com/office/drawing/2014/main" id="{0F5A2C8D-D070-CF4F-9C14-CDCC69482397}"/>
              </a:ext>
            </a:extLst>
          </p:cNvPr>
          <p:cNvSpPr>
            <a:spLocks noGrp="1"/>
          </p:cNvSpPr>
          <p:nvPr>
            <p:ph type="body" sz="quarter" idx="16" hasCustomPrompt="1"/>
          </p:nvPr>
        </p:nvSpPr>
        <p:spPr>
          <a:xfrm>
            <a:off x="4353098" y="4423997"/>
            <a:ext cx="3485804" cy="413188"/>
          </a:xfrm>
        </p:spPr>
        <p:txBody>
          <a:bodyPr anchor="b"/>
          <a:lstStyle>
            <a:lvl1pPr marL="0" indent="0" algn="ctr">
              <a:buNone/>
              <a:defRPr b="1" i="0">
                <a:solidFill>
                  <a:schemeClr val="accent3"/>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Presenter</a:t>
            </a:r>
          </a:p>
        </p:txBody>
      </p:sp>
      <p:sp>
        <p:nvSpPr>
          <p:cNvPr id="17" name="Text Placeholder 16">
            <a:extLst>
              <a:ext uri="{FF2B5EF4-FFF2-40B4-BE49-F238E27FC236}">
                <a16:creationId xmlns:a16="http://schemas.microsoft.com/office/drawing/2014/main" id="{C27A27EB-2B1B-D24A-9C94-695CE058F25F}"/>
              </a:ext>
            </a:extLst>
          </p:cNvPr>
          <p:cNvSpPr>
            <a:spLocks noGrp="1"/>
          </p:cNvSpPr>
          <p:nvPr>
            <p:ph type="body" sz="quarter" idx="17" hasCustomPrompt="1"/>
          </p:nvPr>
        </p:nvSpPr>
        <p:spPr>
          <a:xfrm>
            <a:off x="4353098" y="4904050"/>
            <a:ext cx="3485804" cy="723664"/>
          </a:xfrm>
        </p:spPr>
        <p:txBody>
          <a:bodyPr anchor="t">
            <a:normAutofit/>
          </a:bodyPr>
          <a:lstStyle>
            <a:lvl1pPr marL="0" indent="0" algn="ctr">
              <a:spcAft>
                <a:spcPts val="0"/>
              </a:spcAft>
              <a:buNone/>
              <a:defRPr sz="1800" b="0" i="0">
                <a:solidFill>
                  <a:schemeClr val="bg1"/>
                </a:solidFill>
                <a:latin typeface="Georgia" panose="02040502050405020303" pitchFamily="18" charset="0"/>
                <a:ea typeface="Source Serif Pro Light" panose="02040303050405020204" pitchFamily="18" charset="0"/>
              </a:defRPr>
            </a:lvl1pPr>
            <a:lvl2pPr marL="457200" indent="0">
              <a:buNone/>
              <a:defRPr/>
            </a:lvl2pPr>
          </a:lstStyle>
          <a:p>
            <a:pPr lvl="0"/>
            <a:r>
              <a:rPr lang="en-US" dirty="0"/>
              <a:t>Title</a:t>
            </a:r>
          </a:p>
          <a:p>
            <a:pPr lvl="0"/>
            <a:r>
              <a:rPr lang="en-US" dirty="0"/>
              <a:t>Affiliation</a:t>
            </a:r>
          </a:p>
        </p:txBody>
      </p:sp>
      <p:sp>
        <p:nvSpPr>
          <p:cNvPr id="18" name="Text Placeholder 14">
            <a:extLst>
              <a:ext uri="{FF2B5EF4-FFF2-40B4-BE49-F238E27FC236}">
                <a16:creationId xmlns:a16="http://schemas.microsoft.com/office/drawing/2014/main" id="{23F42F1B-1789-8D4F-897E-7DF099E779D0}"/>
              </a:ext>
            </a:extLst>
          </p:cNvPr>
          <p:cNvSpPr>
            <a:spLocks noGrp="1"/>
          </p:cNvSpPr>
          <p:nvPr>
            <p:ph type="body" sz="quarter" idx="18" hasCustomPrompt="1"/>
          </p:nvPr>
        </p:nvSpPr>
        <p:spPr>
          <a:xfrm>
            <a:off x="591099" y="4423997"/>
            <a:ext cx="3485804" cy="413188"/>
          </a:xfrm>
        </p:spPr>
        <p:txBody>
          <a:bodyPr anchor="b"/>
          <a:lstStyle>
            <a:lvl1pPr marL="0" indent="0" algn="ctr">
              <a:buNone/>
              <a:defRPr b="1" i="0">
                <a:solidFill>
                  <a:schemeClr val="accent3"/>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Presenter</a:t>
            </a:r>
          </a:p>
        </p:txBody>
      </p:sp>
      <p:sp>
        <p:nvSpPr>
          <p:cNvPr id="19" name="Text Placeholder 16">
            <a:extLst>
              <a:ext uri="{FF2B5EF4-FFF2-40B4-BE49-F238E27FC236}">
                <a16:creationId xmlns:a16="http://schemas.microsoft.com/office/drawing/2014/main" id="{52852E82-C295-BE4B-B9C4-B231BDF61FE5}"/>
              </a:ext>
            </a:extLst>
          </p:cNvPr>
          <p:cNvSpPr>
            <a:spLocks noGrp="1"/>
          </p:cNvSpPr>
          <p:nvPr>
            <p:ph type="body" sz="quarter" idx="19" hasCustomPrompt="1"/>
          </p:nvPr>
        </p:nvSpPr>
        <p:spPr>
          <a:xfrm>
            <a:off x="591099" y="4904050"/>
            <a:ext cx="3485804" cy="723664"/>
          </a:xfrm>
        </p:spPr>
        <p:txBody>
          <a:bodyPr anchor="t">
            <a:normAutofit/>
          </a:bodyPr>
          <a:lstStyle>
            <a:lvl1pPr marL="0" indent="0" algn="ctr">
              <a:spcAft>
                <a:spcPts val="0"/>
              </a:spcAft>
              <a:buNone/>
              <a:defRPr sz="1800" b="0" i="0">
                <a:solidFill>
                  <a:schemeClr val="bg1"/>
                </a:solidFill>
                <a:latin typeface="Georgia" panose="02040502050405020303" pitchFamily="18" charset="0"/>
                <a:ea typeface="Source Serif Pro Light" panose="02040303050405020204" pitchFamily="18" charset="0"/>
              </a:defRPr>
            </a:lvl1pPr>
            <a:lvl2pPr marL="457200" indent="0">
              <a:buNone/>
              <a:defRPr/>
            </a:lvl2pPr>
          </a:lstStyle>
          <a:p>
            <a:pPr lvl="0"/>
            <a:r>
              <a:rPr lang="en-US" dirty="0"/>
              <a:t>Title</a:t>
            </a:r>
          </a:p>
          <a:p>
            <a:pPr lvl="0"/>
            <a:r>
              <a:rPr lang="en-US" dirty="0"/>
              <a:t>Affiliation</a:t>
            </a:r>
          </a:p>
        </p:txBody>
      </p:sp>
      <p:sp>
        <p:nvSpPr>
          <p:cNvPr id="20" name="Text Placeholder 14">
            <a:extLst>
              <a:ext uri="{FF2B5EF4-FFF2-40B4-BE49-F238E27FC236}">
                <a16:creationId xmlns:a16="http://schemas.microsoft.com/office/drawing/2014/main" id="{C918BD10-098E-D448-AD2F-96BC609BBCE5}"/>
              </a:ext>
            </a:extLst>
          </p:cNvPr>
          <p:cNvSpPr>
            <a:spLocks noGrp="1"/>
          </p:cNvSpPr>
          <p:nvPr>
            <p:ph type="body" sz="quarter" idx="20" hasCustomPrompt="1"/>
          </p:nvPr>
        </p:nvSpPr>
        <p:spPr>
          <a:xfrm>
            <a:off x="8135390" y="4423997"/>
            <a:ext cx="3485804" cy="413188"/>
          </a:xfrm>
        </p:spPr>
        <p:txBody>
          <a:bodyPr anchor="b"/>
          <a:lstStyle>
            <a:lvl1pPr marL="0" indent="0" algn="ctr">
              <a:buNone/>
              <a:defRPr b="1" i="0">
                <a:solidFill>
                  <a:schemeClr val="accent3"/>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Presenter</a:t>
            </a:r>
          </a:p>
        </p:txBody>
      </p:sp>
      <p:sp>
        <p:nvSpPr>
          <p:cNvPr id="21" name="Text Placeholder 16">
            <a:extLst>
              <a:ext uri="{FF2B5EF4-FFF2-40B4-BE49-F238E27FC236}">
                <a16:creationId xmlns:a16="http://schemas.microsoft.com/office/drawing/2014/main" id="{FE427864-088B-0D45-B702-2E649E385755}"/>
              </a:ext>
            </a:extLst>
          </p:cNvPr>
          <p:cNvSpPr>
            <a:spLocks noGrp="1"/>
          </p:cNvSpPr>
          <p:nvPr>
            <p:ph type="body" sz="quarter" idx="21" hasCustomPrompt="1"/>
          </p:nvPr>
        </p:nvSpPr>
        <p:spPr>
          <a:xfrm>
            <a:off x="8135390" y="4904050"/>
            <a:ext cx="3485804" cy="723664"/>
          </a:xfrm>
        </p:spPr>
        <p:txBody>
          <a:bodyPr anchor="t">
            <a:normAutofit/>
          </a:bodyPr>
          <a:lstStyle>
            <a:lvl1pPr marL="0" indent="0" algn="ctr">
              <a:spcAft>
                <a:spcPts val="0"/>
              </a:spcAft>
              <a:buNone/>
              <a:defRPr sz="1800" b="0" i="0">
                <a:solidFill>
                  <a:schemeClr val="bg1"/>
                </a:solidFill>
                <a:latin typeface="Georgia" panose="02040502050405020303" pitchFamily="18" charset="0"/>
                <a:ea typeface="Source Serif Pro Light" panose="02040303050405020204" pitchFamily="18" charset="0"/>
              </a:defRPr>
            </a:lvl1pPr>
            <a:lvl2pPr marL="457200" indent="0">
              <a:buNone/>
              <a:defRPr/>
            </a:lvl2pPr>
          </a:lstStyle>
          <a:p>
            <a:pPr lvl="0"/>
            <a:r>
              <a:rPr lang="en-US" dirty="0"/>
              <a:t>Title</a:t>
            </a:r>
          </a:p>
          <a:p>
            <a:pPr lvl="0"/>
            <a:r>
              <a:rPr lang="en-US" dirty="0"/>
              <a:t>Affiliation</a:t>
            </a:r>
          </a:p>
        </p:txBody>
      </p:sp>
      <p:sp>
        <p:nvSpPr>
          <p:cNvPr id="23" name="Footer Placeholder 4">
            <a:extLst>
              <a:ext uri="{FF2B5EF4-FFF2-40B4-BE49-F238E27FC236}">
                <a16:creationId xmlns:a16="http://schemas.microsoft.com/office/drawing/2014/main" id="{B85E754D-D784-4B47-B1C1-CF2672217A5B}"/>
              </a:ext>
            </a:extLst>
          </p:cNvPr>
          <p:cNvSpPr>
            <a:spLocks noGrp="1"/>
          </p:cNvSpPr>
          <p:nvPr>
            <p:ph type="ftr" sz="quarter" idx="11"/>
          </p:nvPr>
        </p:nvSpPr>
        <p:spPr>
          <a:xfrm>
            <a:off x="7397496" y="6502908"/>
            <a:ext cx="3968496" cy="329184"/>
          </a:xfrm>
        </p:spPr>
        <p:txBody>
          <a:bodyPr/>
          <a:lstStyle>
            <a:lvl1pPr algn="r">
              <a:defRPr sz="1000"/>
            </a:lvl1pPr>
          </a:lstStyle>
          <a:p>
            <a:r>
              <a:rPr lang="en-US" dirty="0"/>
              <a:t>PROPRIETARY &amp; CONFIDENTIAL</a:t>
            </a:r>
          </a:p>
        </p:txBody>
      </p:sp>
      <p:sp>
        <p:nvSpPr>
          <p:cNvPr id="24" name="Slide Number Placeholder 5">
            <a:extLst>
              <a:ext uri="{FF2B5EF4-FFF2-40B4-BE49-F238E27FC236}">
                <a16:creationId xmlns:a16="http://schemas.microsoft.com/office/drawing/2014/main" id="{29B37E47-D501-D345-8C4D-1E4DE233403E}"/>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pic>
        <p:nvPicPr>
          <p:cNvPr id="25" name="Picture 24" descr="A picture containing icon&#10;&#10;Description automatically generated">
            <a:extLst>
              <a:ext uri="{FF2B5EF4-FFF2-40B4-BE49-F238E27FC236}">
                <a16:creationId xmlns:a16="http://schemas.microsoft.com/office/drawing/2014/main" id="{9BC1C364-B185-4840-9140-4C47E0E75B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22" name="Text Placeholder 4">
            <a:extLst>
              <a:ext uri="{FF2B5EF4-FFF2-40B4-BE49-F238E27FC236}">
                <a16:creationId xmlns:a16="http://schemas.microsoft.com/office/drawing/2014/main" id="{3D1563F3-2CBB-4348-A0C3-390AACDAC5F4}"/>
              </a:ext>
            </a:extLst>
          </p:cNvPr>
          <p:cNvSpPr>
            <a:spLocks noGrp="1"/>
          </p:cNvSpPr>
          <p:nvPr>
            <p:ph type="body" sz="quarter" idx="22" hasCustomPrompt="1"/>
          </p:nvPr>
        </p:nvSpPr>
        <p:spPr>
          <a:xfrm>
            <a:off x="2039112" y="6501384"/>
            <a:ext cx="5020056" cy="329185"/>
          </a:xfrm>
        </p:spPr>
        <p:txBody>
          <a:bodyPr>
            <a:noAutofit/>
          </a:bodyPr>
          <a:lstStyle>
            <a:lvl1pPr marL="0" indent="0">
              <a:buNone/>
              <a:defRPr sz="1000"/>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Tree>
    <p:extLst>
      <p:ext uri="{BB962C8B-B14F-4D97-AF65-F5344CB8AC3E}">
        <p14:creationId xmlns:p14="http://schemas.microsoft.com/office/powerpoint/2010/main" val="311496641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1"/>
        <p:cNvGrpSpPr/>
        <p:nvPr/>
      </p:nvGrpSpPr>
      <p:grpSpPr>
        <a:xfrm>
          <a:off x="0" y="0"/>
          <a:ext cx="0" cy="0"/>
          <a:chOff x="0" y="0"/>
          <a:chExt cx="0" cy="0"/>
        </a:xfrm>
      </p:grpSpPr>
      <p:sp>
        <p:nvSpPr>
          <p:cNvPr id="32" name="Google Shape;32;p6"/>
          <p:cNvSpPr/>
          <p:nvPr/>
        </p:nvSpPr>
        <p:spPr>
          <a:xfrm rot="10800000">
            <a:off x="4574283" y="-25"/>
            <a:ext cx="7617703" cy="6863837"/>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chemeClr val="lt1"/>
          </a:solidFill>
          <a:ln>
            <a:noFill/>
          </a:ln>
          <a:effectLst>
            <a:outerShdw blurRad="85725" dist="28575" dir="10800000" algn="bl" rotWithShape="0">
              <a:schemeClr val="dk1">
                <a:alpha val="25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6"/>
          <p:cNvSpPr/>
          <p:nvPr/>
        </p:nvSpPr>
        <p:spPr>
          <a:xfrm>
            <a:off x="5351353"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rgbClr val="18C76F"/>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 name="Google Shape;34;p6"/>
          <p:cNvSpPr txBox="1">
            <a:spLocks noGrp="1"/>
          </p:cNvSpPr>
          <p:nvPr>
            <p:ph type="title"/>
          </p:nvPr>
        </p:nvSpPr>
        <p:spPr>
          <a:xfrm>
            <a:off x="7400233" y="1714017"/>
            <a:ext cx="4121200" cy="9584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2400"/>
              <a:buNone/>
              <a:defRPr sz="3200">
                <a:solidFill>
                  <a:srgbClr val="18C76F"/>
                </a:solidFill>
              </a:defRPr>
            </a:lvl1pPr>
            <a:lvl2pPr lvl="1" rtl="0">
              <a:spcBef>
                <a:spcPts val="0"/>
              </a:spcBef>
              <a:spcAft>
                <a:spcPts val="0"/>
              </a:spcAft>
              <a:buClr>
                <a:schemeClr val="accent2"/>
              </a:buClr>
              <a:buSzPts val="2400"/>
              <a:buNone/>
              <a:defRPr sz="3200">
                <a:solidFill>
                  <a:schemeClr val="accent2"/>
                </a:solidFill>
              </a:defRPr>
            </a:lvl2pPr>
            <a:lvl3pPr lvl="2" rtl="0">
              <a:spcBef>
                <a:spcPts val="0"/>
              </a:spcBef>
              <a:spcAft>
                <a:spcPts val="0"/>
              </a:spcAft>
              <a:buClr>
                <a:schemeClr val="accent2"/>
              </a:buClr>
              <a:buSzPts val="2400"/>
              <a:buNone/>
              <a:defRPr sz="3200">
                <a:solidFill>
                  <a:schemeClr val="accent2"/>
                </a:solidFill>
              </a:defRPr>
            </a:lvl3pPr>
            <a:lvl4pPr lvl="3" rtl="0">
              <a:spcBef>
                <a:spcPts val="0"/>
              </a:spcBef>
              <a:spcAft>
                <a:spcPts val="0"/>
              </a:spcAft>
              <a:buClr>
                <a:schemeClr val="accent2"/>
              </a:buClr>
              <a:buSzPts val="2400"/>
              <a:buNone/>
              <a:defRPr sz="3200">
                <a:solidFill>
                  <a:schemeClr val="accent2"/>
                </a:solidFill>
              </a:defRPr>
            </a:lvl4pPr>
            <a:lvl5pPr lvl="4" rtl="0">
              <a:spcBef>
                <a:spcPts val="0"/>
              </a:spcBef>
              <a:spcAft>
                <a:spcPts val="0"/>
              </a:spcAft>
              <a:buClr>
                <a:schemeClr val="accent2"/>
              </a:buClr>
              <a:buSzPts val="2400"/>
              <a:buNone/>
              <a:defRPr sz="3200">
                <a:solidFill>
                  <a:schemeClr val="accent2"/>
                </a:solidFill>
              </a:defRPr>
            </a:lvl5pPr>
            <a:lvl6pPr lvl="5" rtl="0">
              <a:spcBef>
                <a:spcPts val="0"/>
              </a:spcBef>
              <a:spcAft>
                <a:spcPts val="0"/>
              </a:spcAft>
              <a:buClr>
                <a:schemeClr val="accent2"/>
              </a:buClr>
              <a:buSzPts val="2400"/>
              <a:buNone/>
              <a:defRPr sz="3200">
                <a:solidFill>
                  <a:schemeClr val="accent2"/>
                </a:solidFill>
              </a:defRPr>
            </a:lvl6pPr>
            <a:lvl7pPr lvl="6" rtl="0">
              <a:spcBef>
                <a:spcPts val="0"/>
              </a:spcBef>
              <a:spcAft>
                <a:spcPts val="0"/>
              </a:spcAft>
              <a:buClr>
                <a:schemeClr val="accent2"/>
              </a:buClr>
              <a:buSzPts val="2400"/>
              <a:buNone/>
              <a:defRPr sz="3200">
                <a:solidFill>
                  <a:schemeClr val="accent2"/>
                </a:solidFill>
              </a:defRPr>
            </a:lvl7pPr>
            <a:lvl8pPr lvl="7" rtl="0">
              <a:spcBef>
                <a:spcPts val="0"/>
              </a:spcBef>
              <a:spcAft>
                <a:spcPts val="0"/>
              </a:spcAft>
              <a:buClr>
                <a:schemeClr val="accent2"/>
              </a:buClr>
              <a:buSzPts val="2400"/>
              <a:buNone/>
              <a:defRPr sz="3200">
                <a:solidFill>
                  <a:schemeClr val="accent2"/>
                </a:solidFill>
              </a:defRPr>
            </a:lvl8pPr>
            <a:lvl9pPr lvl="8" rtl="0">
              <a:spcBef>
                <a:spcPts val="0"/>
              </a:spcBef>
              <a:spcAft>
                <a:spcPts val="0"/>
              </a:spcAft>
              <a:buClr>
                <a:schemeClr val="accent2"/>
              </a:buClr>
              <a:buSzPts val="2400"/>
              <a:buNone/>
              <a:defRPr sz="3200">
                <a:solidFill>
                  <a:schemeClr val="accent2"/>
                </a:solidFill>
              </a:defRPr>
            </a:lvl9pPr>
          </a:lstStyle>
          <a:p>
            <a:endParaRPr/>
          </a:p>
        </p:txBody>
      </p:sp>
      <p:sp>
        <p:nvSpPr>
          <p:cNvPr id="35" name="Google Shape;35;p6"/>
          <p:cNvSpPr txBox="1">
            <a:spLocks noGrp="1"/>
          </p:cNvSpPr>
          <p:nvPr>
            <p:ph type="body" idx="1"/>
          </p:nvPr>
        </p:nvSpPr>
        <p:spPr>
          <a:xfrm>
            <a:off x="7400233" y="2825184"/>
            <a:ext cx="4121200" cy="2318800"/>
          </a:xfrm>
          <a:prstGeom prst="rect">
            <a:avLst/>
          </a:prstGeom>
        </p:spPr>
        <p:txBody>
          <a:bodyPr spcFirstLastPara="1" wrap="square" lIns="0" tIns="0" rIns="0" bIns="0" anchor="t" anchorCtr="0">
            <a:noAutofit/>
          </a:bodyPr>
          <a:lstStyle>
            <a:lvl1pPr marL="609585" lvl="0" indent="-457189" rtl="0">
              <a:spcBef>
                <a:spcPts val="800"/>
              </a:spcBef>
              <a:spcAft>
                <a:spcPts val="0"/>
              </a:spcAft>
              <a:buClr>
                <a:schemeClr val="dk2"/>
              </a:buClr>
              <a:buSzPts val="1800"/>
              <a:buChar char="╸"/>
              <a:defRPr sz="2400">
                <a:solidFill>
                  <a:schemeClr val="dk2"/>
                </a:solidFill>
              </a:defRPr>
            </a:lvl1pPr>
            <a:lvl2pPr marL="1219170" lvl="1" indent="-457189" rtl="0">
              <a:spcBef>
                <a:spcPts val="0"/>
              </a:spcBef>
              <a:spcAft>
                <a:spcPts val="0"/>
              </a:spcAft>
              <a:buSzPts val="1800"/>
              <a:buChar char="-"/>
              <a:defRPr sz="2400">
                <a:solidFill>
                  <a:schemeClr val="dk2"/>
                </a:solidFill>
              </a:defRPr>
            </a:lvl2pPr>
            <a:lvl3pPr marL="1828754" lvl="2" indent="-457189" rtl="0">
              <a:spcBef>
                <a:spcPts val="0"/>
              </a:spcBef>
              <a:spcAft>
                <a:spcPts val="0"/>
              </a:spcAft>
              <a:buSzPts val="1800"/>
              <a:buChar char="-"/>
              <a:defRPr sz="2400">
                <a:solidFill>
                  <a:schemeClr val="dk2"/>
                </a:solidFill>
              </a:defRPr>
            </a:lvl3pPr>
            <a:lvl4pPr marL="2438339" lvl="3" indent="-457189" rtl="0">
              <a:spcBef>
                <a:spcPts val="0"/>
              </a:spcBef>
              <a:spcAft>
                <a:spcPts val="0"/>
              </a:spcAft>
              <a:buSzPts val="1800"/>
              <a:buChar char="-"/>
              <a:defRPr sz="2400">
                <a:solidFill>
                  <a:schemeClr val="dk2"/>
                </a:solidFill>
              </a:defRPr>
            </a:lvl4pPr>
            <a:lvl5pPr marL="3047924" lvl="4" indent="-457189" rtl="0">
              <a:spcBef>
                <a:spcPts val="0"/>
              </a:spcBef>
              <a:spcAft>
                <a:spcPts val="0"/>
              </a:spcAft>
              <a:buClr>
                <a:schemeClr val="dk2"/>
              </a:buClr>
              <a:buSzPts val="1800"/>
              <a:buChar char="○"/>
              <a:defRPr sz="2400">
                <a:solidFill>
                  <a:schemeClr val="dk2"/>
                </a:solidFill>
              </a:defRPr>
            </a:lvl5pPr>
            <a:lvl6pPr marL="3657509" lvl="5" indent="-457189" rtl="0">
              <a:spcBef>
                <a:spcPts val="0"/>
              </a:spcBef>
              <a:spcAft>
                <a:spcPts val="0"/>
              </a:spcAft>
              <a:buClr>
                <a:schemeClr val="dk2"/>
              </a:buClr>
              <a:buSzPts val="1800"/>
              <a:buChar char="■"/>
              <a:defRPr sz="2400">
                <a:solidFill>
                  <a:schemeClr val="dk2"/>
                </a:solidFill>
              </a:defRPr>
            </a:lvl6pPr>
            <a:lvl7pPr marL="4267093" lvl="6" indent="-457189" rtl="0">
              <a:spcBef>
                <a:spcPts val="0"/>
              </a:spcBef>
              <a:spcAft>
                <a:spcPts val="0"/>
              </a:spcAft>
              <a:buClr>
                <a:schemeClr val="dk2"/>
              </a:buClr>
              <a:buSzPts val="1800"/>
              <a:buChar char="●"/>
              <a:defRPr sz="2400">
                <a:solidFill>
                  <a:schemeClr val="dk2"/>
                </a:solidFill>
              </a:defRPr>
            </a:lvl7pPr>
            <a:lvl8pPr marL="4876678" lvl="7" indent="-457189" rtl="0">
              <a:spcBef>
                <a:spcPts val="0"/>
              </a:spcBef>
              <a:spcAft>
                <a:spcPts val="0"/>
              </a:spcAft>
              <a:buClr>
                <a:schemeClr val="dk2"/>
              </a:buClr>
              <a:buSzPts val="1800"/>
              <a:buChar char="○"/>
              <a:defRPr sz="2400">
                <a:solidFill>
                  <a:schemeClr val="dk2"/>
                </a:solidFill>
              </a:defRPr>
            </a:lvl8pPr>
            <a:lvl9pPr marL="5486263" lvl="8" indent="-457189" rtl="0">
              <a:spcBef>
                <a:spcPts val="0"/>
              </a:spcBef>
              <a:spcAft>
                <a:spcPts val="0"/>
              </a:spcAft>
              <a:buClr>
                <a:schemeClr val="dk2"/>
              </a:buClr>
              <a:buSzPts val="1800"/>
              <a:buChar char="■"/>
              <a:defRPr sz="2400">
                <a:solidFill>
                  <a:schemeClr val="dk2"/>
                </a:solidFill>
              </a:defRPr>
            </a:lvl9pPr>
          </a:lstStyle>
          <a:p>
            <a:endParaRPr/>
          </a:p>
        </p:txBody>
      </p:sp>
      <p:sp>
        <p:nvSpPr>
          <p:cNvPr id="36" name="Google Shape;36;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17" y="-25"/>
            <a:ext cx="7617703" cy="6863837"/>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rgbClr val="18171D">
              <a:alpha val="86030"/>
            </a:srgbClr>
          </a:solidFill>
          <a:ln>
            <a:noFill/>
          </a:ln>
          <a:effectLst>
            <a:outerShdw dist="9525" algn="bl" rotWithShape="0">
              <a:schemeClr val="lt1">
                <a:alpha val="15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3"/>
          <p:cNvSpPr/>
          <p:nvPr/>
        </p:nvSpPr>
        <p:spPr>
          <a:xfrm>
            <a:off x="5076762" y="1475127"/>
            <a:ext cx="2138317" cy="3907747"/>
          </a:xfrm>
          <a:custGeom>
            <a:avLst/>
            <a:gdLst/>
            <a:ahLst/>
            <a:cxnLst/>
            <a:rect l="l" t="t" r="r" b="b"/>
            <a:pathLst>
              <a:path w="1303852" h="2392498" extrusionOk="0">
                <a:moveTo>
                  <a:pt x="1040950" y="0"/>
                </a:moveTo>
                <a:lnTo>
                  <a:pt x="0" y="2392499"/>
                </a:lnTo>
                <a:lnTo>
                  <a:pt x="262902" y="2392499"/>
                </a:lnTo>
                <a:lnTo>
                  <a:pt x="1303852" y="0"/>
                </a:lnTo>
                <a:lnTo>
                  <a:pt x="1040950" y="0"/>
                </a:lnTo>
                <a:close/>
              </a:path>
            </a:pathLst>
          </a:custGeom>
          <a:solidFill>
            <a:srgbClr val="18C76F"/>
          </a:solidFill>
          <a:ln>
            <a:noFill/>
          </a:ln>
          <a:effectLst>
            <a:outerShdw blurRad="57150" dist="19050" algn="bl" rotWithShape="0">
              <a:schemeClr val="dk1">
                <a:alpha val="3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3"/>
          <p:cNvSpPr txBox="1">
            <a:spLocks noGrp="1"/>
          </p:cNvSpPr>
          <p:nvPr>
            <p:ph type="ctrTitle"/>
          </p:nvPr>
        </p:nvSpPr>
        <p:spPr>
          <a:xfrm>
            <a:off x="609600" y="2498400"/>
            <a:ext cx="4467200" cy="13432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4800">
                <a:solidFill>
                  <a:srgbClr val="18C76F"/>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dirty="0"/>
          </a:p>
        </p:txBody>
      </p:sp>
      <p:sp>
        <p:nvSpPr>
          <p:cNvPr id="18" name="Google Shape;18;p3"/>
          <p:cNvSpPr txBox="1">
            <a:spLocks noGrp="1"/>
          </p:cNvSpPr>
          <p:nvPr>
            <p:ph type="subTitle" idx="1"/>
          </p:nvPr>
        </p:nvSpPr>
        <p:spPr>
          <a:xfrm>
            <a:off x="609600" y="3970801"/>
            <a:ext cx="4467200" cy="3888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1800"/>
              <a:buNone/>
              <a:defRPr sz="2400">
                <a:solidFill>
                  <a:srgbClr val="18C76F"/>
                </a:solidFill>
              </a:defRPr>
            </a:lvl1pPr>
            <a:lvl2pPr lvl="1" rtl="0">
              <a:spcBef>
                <a:spcPts val="0"/>
              </a:spcBef>
              <a:spcAft>
                <a:spcPts val="0"/>
              </a:spcAft>
              <a:buClr>
                <a:schemeClr val="accent3"/>
              </a:buClr>
              <a:buSzPts val="1800"/>
              <a:buNone/>
              <a:defRPr sz="2400">
                <a:solidFill>
                  <a:schemeClr val="accent3"/>
                </a:solidFill>
              </a:defRPr>
            </a:lvl2pPr>
            <a:lvl3pPr lvl="2" rtl="0">
              <a:spcBef>
                <a:spcPts val="0"/>
              </a:spcBef>
              <a:spcAft>
                <a:spcPts val="0"/>
              </a:spcAft>
              <a:buClr>
                <a:schemeClr val="accent3"/>
              </a:buClr>
              <a:buSzPts val="1800"/>
              <a:buNone/>
              <a:defRPr sz="2400">
                <a:solidFill>
                  <a:schemeClr val="accent3"/>
                </a:solidFill>
              </a:defRPr>
            </a:lvl3pPr>
            <a:lvl4pPr lvl="3" rtl="0">
              <a:spcBef>
                <a:spcPts val="0"/>
              </a:spcBef>
              <a:spcAft>
                <a:spcPts val="0"/>
              </a:spcAft>
              <a:buClr>
                <a:schemeClr val="accent3"/>
              </a:buClr>
              <a:buSzPts val="1800"/>
              <a:buNone/>
              <a:defRPr sz="2400">
                <a:solidFill>
                  <a:schemeClr val="accent3"/>
                </a:solidFill>
              </a:defRPr>
            </a:lvl4pPr>
            <a:lvl5pPr lvl="4" rtl="0">
              <a:spcBef>
                <a:spcPts val="0"/>
              </a:spcBef>
              <a:spcAft>
                <a:spcPts val="0"/>
              </a:spcAft>
              <a:buClr>
                <a:schemeClr val="accent3"/>
              </a:buClr>
              <a:buSzPts val="1800"/>
              <a:buNone/>
              <a:defRPr sz="2400">
                <a:solidFill>
                  <a:schemeClr val="accent3"/>
                </a:solidFill>
              </a:defRPr>
            </a:lvl5pPr>
            <a:lvl6pPr lvl="5" rtl="0">
              <a:spcBef>
                <a:spcPts val="0"/>
              </a:spcBef>
              <a:spcAft>
                <a:spcPts val="0"/>
              </a:spcAft>
              <a:buClr>
                <a:schemeClr val="accent3"/>
              </a:buClr>
              <a:buSzPts val="1800"/>
              <a:buNone/>
              <a:defRPr sz="2400">
                <a:solidFill>
                  <a:schemeClr val="accent3"/>
                </a:solidFill>
              </a:defRPr>
            </a:lvl6pPr>
            <a:lvl7pPr lvl="6" rtl="0">
              <a:spcBef>
                <a:spcPts val="0"/>
              </a:spcBef>
              <a:spcAft>
                <a:spcPts val="0"/>
              </a:spcAft>
              <a:buClr>
                <a:schemeClr val="accent3"/>
              </a:buClr>
              <a:buSzPts val="1800"/>
              <a:buNone/>
              <a:defRPr sz="2400">
                <a:solidFill>
                  <a:schemeClr val="accent3"/>
                </a:solidFill>
              </a:defRPr>
            </a:lvl7pPr>
            <a:lvl8pPr lvl="7" rtl="0">
              <a:spcBef>
                <a:spcPts val="0"/>
              </a:spcBef>
              <a:spcAft>
                <a:spcPts val="0"/>
              </a:spcAft>
              <a:buClr>
                <a:schemeClr val="accent3"/>
              </a:buClr>
              <a:buSzPts val="1800"/>
              <a:buNone/>
              <a:defRPr sz="2400">
                <a:solidFill>
                  <a:schemeClr val="accent3"/>
                </a:solidFill>
              </a:defRPr>
            </a:lvl8pPr>
            <a:lvl9pPr lvl="8" rtl="0">
              <a:spcBef>
                <a:spcPts val="0"/>
              </a:spcBef>
              <a:spcAft>
                <a:spcPts val="0"/>
              </a:spcAft>
              <a:buClr>
                <a:schemeClr val="accent3"/>
              </a:buClr>
              <a:buSzPts val="1800"/>
              <a:buNone/>
              <a:defRPr sz="2400">
                <a:solidFill>
                  <a:schemeClr val="accent3"/>
                </a:solidFill>
              </a:defRPr>
            </a:lvl9pPr>
          </a:lstStyle>
          <a:p>
            <a:endParaRPr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2750C7-A693-4887-8AB6-40A3EB14A668}"/>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pic>
        <p:nvPicPr>
          <p:cNvPr id="7" name="Picture 6" descr="A group of people sitting at a table looking at laptops&#10;&#10;Description automatically generated with medium confidence">
            <a:extLst>
              <a:ext uri="{FF2B5EF4-FFF2-40B4-BE49-F238E27FC236}">
                <a16:creationId xmlns:a16="http://schemas.microsoft.com/office/drawing/2014/main" id="{54578061-9029-425E-A7AC-D05F7053CE4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2500" b="15626"/>
          <a:stretch/>
        </p:blipFill>
        <p:spPr>
          <a:xfrm>
            <a:off x="0" y="65"/>
            <a:ext cx="12496800" cy="6857935"/>
          </a:xfrm>
          <a:prstGeom prst="rect">
            <a:avLst/>
          </a:prstGeom>
        </p:spPr>
      </p:pic>
      <p:sp>
        <p:nvSpPr>
          <p:cNvPr id="8" name="Google Shape;32;p6">
            <a:extLst>
              <a:ext uri="{FF2B5EF4-FFF2-40B4-BE49-F238E27FC236}">
                <a16:creationId xmlns:a16="http://schemas.microsoft.com/office/drawing/2014/main" id="{971AA661-E59A-436B-8705-14A4FB88BCB8}"/>
              </a:ext>
            </a:extLst>
          </p:cNvPr>
          <p:cNvSpPr/>
          <p:nvPr userDrawn="1"/>
        </p:nvSpPr>
        <p:spPr>
          <a:xfrm rot="10800000">
            <a:off x="4574283" y="-25"/>
            <a:ext cx="7617703" cy="6863837"/>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chemeClr val="lt1">
              <a:alpha val="76000"/>
            </a:schemeClr>
          </a:solidFill>
          <a:ln>
            <a:noFill/>
          </a:ln>
          <a:effectLst>
            <a:outerShdw blurRad="85725" dist="28575" dir="10800000" algn="bl" rotWithShape="0">
              <a:schemeClr val="dk1">
                <a:alpha val="25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 name="Google Shape;33;p6">
            <a:extLst>
              <a:ext uri="{FF2B5EF4-FFF2-40B4-BE49-F238E27FC236}">
                <a16:creationId xmlns:a16="http://schemas.microsoft.com/office/drawing/2014/main" id="{08C9882F-E56D-40CC-A19B-46EAA00E02FD}"/>
              </a:ext>
            </a:extLst>
          </p:cNvPr>
          <p:cNvSpPr/>
          <p:nvPr userDrawn="1"/>
        </p:nvSpPr>
        <p:spPr>
          <a:xfrm>
            <a:off x="5351353"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rgbClr val="18C76F"/>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 name="Google Shape;34;p6">
            <a:extLst>
              <a:ext uri="{FF2B5EF4-FFF2-40B4-BE49-F238E27FC236}">
                <a16:creationId xmlns:a16="http://schemas.microsoft.com/office/drawing/2014/main" id="{1094C72F-A4EB-48A1-8EB9-8D6D323556C6}"/>
              </a:ext>
            </a:extLst>
          </p:cNvPr>
          <p:cNvSpPr txBox="1">
            <a:spLocks noGrp="1"/>
          </p:cNvSpPr>
          <p:nvPr>
            <p:ph type="title" hasCustomPrompt="1"/>
          </p:nvPr>
        </p:nvSpPr>
        <p:spPr>
          <a:xfrm>
            <a:off x="7400233" y="1714017"/>
            <a:ext cx="4121200" cy="9584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2400"/>
              <a:buNone/>
              <a:defRPr sz="3200" b="1">
                <a:solidFill>
                  <a:srgbClr val="18C76F"/>
                </a:solidFill>
                <a:latin typeface="Verdana" panose="020B0604030504040204" pitchFamily="34" charset="0"/>
                <a:ea typeface="Verdana" panose="020B0604030504040204" pitchFamily="34" charset="0"/>
              </a:defRPr>
            </a:lvl1pPr>
            <a:lvl2pPr lvl="1" rtl="0">
              <a:spcBef>
                <a:spcPts val="0"/>
              </a:spcBef>
              <a:spcAft>
                <a:spcPts val="0"/>
              </a:spcAft>
              <a:buClr>
                <a:schemeClr val="accent2"/>
              </a:buClr>
              <a:buSzPts val="2400"/>
              <a:buNone/>
              <a:defRPr sz="3200">
                <a:solidFill>
                  <a:schemeClr val="accent2"/>
                </a:solidFill>
              </a:defRPr>
            </a:lvl2pPr>
            <a:lvl3pPr lvl="2" rtl="0">
              <a:spcBef>
                <a:spcPts val="0"/>
              </a:spcBef>
              <a:spcAft>
                <a:spcPts val="0"/>
              </a:spcAft>
              <a:buClr>
                <a:schemeClr val="accent2"/>
              </a:buClr>
              <a:buSzPts val="2400"/>
              <a:buNone/>
              <a:defRPr sz="3200">
                <a:solidFill>
                  <a:schemeClr val="accent2"/>
                </a:solidFill>
              </a:defRPr>
            </a:lvl3pPr>
            <a:lvl4pPr lvl="3" rtl="0">
              <a:spcBef>
                <a:spcPts val="0"/>
              </a:spcBef>
              <a:spcAft>
                <a:spcPts val="0"/>
              </a:spcAft>
              <a:buClr>
                <a:schemeClr val="accent2"/>
              </a:buClr>
              <a:buSzPts val="2400"/>
              <a:buNone/>
              <a:defRPr sz="3200">
                <a:solidFill>
                  <a:schemeClr val="accent2"/>
                </a:solidFill>
              </a:defRPr>
            </a:lvl4pPr>
            <a:lvl5pPr lvl="4" rtl="0">
              <a:spcBef>
                <a:spcPts val="0"/>
              </a:spcBef>
              <a:spcAft>
                <a:spcPts val="0"/>
              </a:spcAft>
              <a:buClr>
                <a:schemeClr val="accent2"/>
              </a:buClr>
              <a:buSzPts val="2400"/>
              <a:buNone/>
              <a:defRPr sz="3200">
                <a:solidFill>
                  <a:schemeClr val="accent2"/>
                </a:solidFill>
              </a:defRPr>
            </a:lvl5pPr>
            <a:lvl6pPr lvl="5" rtl="0">
              <a:spcBef>
                <a:spcPts val="0"/>
              </a:spcBef>
              <a:spcAft>
                <a:spcPts val="0"/>
              </a:spcAft>
              <a:buClr>
                <a:schemeClr val="accent2"/>
              </a:buClr>
              <a:buSzPts val="2400"/>
              <a:buNone/>
              <a:defRPr sz="3200">
                <a:solidFill>
                  <a:schemeClr val="accent2"/>
                </a:solidFill>
              </a:defRPr>
            </a:lvl6pPr>
            <a:lvl7pPr lvl="6" rtl="0">
              <a:spcBef>
                <a:spcPts val="0"/>
              </a:spcBef>
              <a:spcAft>
                <a:spcPts val="0"/>
              </a:spcAft>
              <a:buClr>
                <a:schemeClr val="accent2"/>
              </a:buClr>
              <a:buSzPts val="2400"/>
              <a:buNone/>
              <a:defRPr sz="3200">
                <a:solidFill>
                  <a:schemeClr val="accent2"/>
                </a:solidFill>
              </a:defRPr>
            </a:lvl7pPr>
            <a:lvl8pPr lvl="7" rtl="0">
              <a:spcBef>
                <a:spcPts val="0"/>
              </a:spcBef>
              <a:spcAft>
                <a:spcPts val="0"/>
              </a:spcAft>
              <a:buClr>
                <a:schemeClr val="accent2"/>
              </a:buClr>
              <a:buSzPts val="2400"/>
              <a:buNone/>
              <a:defRPr sz="3200">
                <a:solidFill>
                  <a:schemeClr val="accent2"/>
                </a:solidFill>
              </a:defRPr>
            </a:lvl8pPr>
            <a:lvl9pPr lvl="8" rtl="0">
              <a:spcBef>
                <a:spcPts val="0"/>
              </a:spcBef>
              <a:spcAft>
                <a:spcPts val="0"/>
              </a:spcAft>
              <a:buClr>
                <a:schemeClr val="accent2"/>
              </a:buClr>
              <a:buSzPts val="2400"/>
              <a:buNone/>
              <a:defRPr sz="3200">
                <a:solidFill>
                  <a:schemeClr val="accent2"/>
                </a:solidFill>
              </a:defRPr>
            </a:lvl9pPr>
          </a:lstStyle>
          <a:p>
            <a:r>
              <a:rPr lang="en-US" dirty="0"/>
              <a:t>Case Study</a:t>
            </a:r>
            <a:endParaRPr dirty="0"/>
          </a:p>
        </p:txBody>
      </p:sp>
      <p:sp>
        <p:nvSpPr>
          <p:cNvPr id="11" name="Google Shape;35;p6">
            <a:extLst>
              <a:ext uri="{FF2B5EF4-FFF2-40B4-BE49-F238E27FC236}">
                <a16:creationId xmlns:a16="http://schemas.microsoft.com/office/drawing/2014/main" id="{80BAB867-F74F-44D0-A13A-FB4C7E4775D2}"/>
              </a:ext>
            </a:extLst>
          </p:cNvPr>
          <p:cNvSpPr txBox="1">
            <a:spLocks noGrp="1"/>
          </p:cNvSpPr>
          <p:nvPr>
            <p:ph type="body" idx="1" hasCustomPrompt="1"/>
          </p:nvPr>
        </p:nvSpPr>
        <p:spPr>
          <a:xfrm>
            <a:off x="7400233" y="2825184"/>
            <a:ext cx="4121200" cy="2318800"/>
          </a:xfrm>
          <a:prstGeom prst="rect">
            <a:avLst/>
          </a:prstGeom>
        </p:spPr>
        <p:txBody>
          <a:bodyPr spcFirstLastPara="1" wrap="square" lIns="0" tIns="0" rIns="0" bIns="0" anchor="t" anchorCtr="0">
            <a:noAutofit/>
          </a:bodyPr>
          <a:lstStyle>
            <a:lvl1pPr marL="152396" lvl="0" indent="0" rtl="0">
              <a:spcBef>
                <a:spcPts val="800"/>
              </a:spcBef>
              <a:spcAft>
                <a:spcPts val="0"/>
              </a:spcAft>
              <a:buClr>
                <a:srgbClr val="18C76F"/>
              </a:buClr>
              <a:buSzPts val="1800"/>
              <a:buFont typeface="Wingdings" panose="05000000000000000000" pitchFamily="2" charset="2"/>
              <a:buNone/>
              <a:defRPr sz="1800">
                <a:solidFill>
                  <a:schemeClr val="tx1"/>
                </a:solidFill>
                <a:latin typeface="Verdana" panose="020B0604030504040204" pitchFamily="34" charset="0"/>
                <a:ea typeface="Verdana" panose="020B0604030504040204" pitchFamily="34" charset="0"/>
              </a:defRPr>
            </a:lvl1pPr>
            <a:lvl2pPr marL="1219170" lvl="1" indent="-457189" rtl="0">
              <a:spcBef>
                <a:spcPts val="0"/>
              </a:spcBef>
              <a:spcAft>
                <a:spcPts val="0"/>
              </a:spcAft>
              <a:buSzPts val="1800"/>
              <a:buChar char="-"/>
              <a:defRPr sz="2400">
                <a:solidFill>
                  <a:schemeClr val="dk2"/>
                </a:solidFill>
              </a:defRPr>
            </a:lvl2pPr>
            <a:lvl3pPr marL="1828754" lvl="2" indent="-457189" rtl="0">
              <a:spcBef>
                <a:spcPts val="0"/>
              </a:spcBef>
              <a:spcAft>
                <a:spcPts val="0"/>
              </a:spcAft>
              <a:buSzPts val="1800"/>
              <a:buChar char="-"/>
              <a:defRPr sz="2400">
                <a:solidFill>
                  <a:schemeClr val="dk2"/>
                </a:solidFill>
              </a:defRPr>
            </a:lvl3pPr>
            <a:lvl4pPr marL="2438339" lvl="3" indent="-457189" rtl="0">
              <a:spcBef>
                <a:spcPts val="0"/>
              </a:spcBef>
              <a:spcAft>
                <a:spcPts val="0"/>
              </a:spcAft>
              <a:buSzPts val="1800"/>
              <a:buChar char="-"/>
              <a:defRPr sz="2400">
                <a:solidFill>
                  <a:schemeClr val="dk2"/>
                </a:solidFill>
              </a:defRPr>
            </a:lvl4pPr>
            <a:lvl5pPr marL="3047924" lvl="4" indent="-457189" rtl="0">
              <a:spcBef>
                <a:spcPts val="0"/>
              </a:spcBef>
              <a:spcAft>
                <a:spcPts val="0"/>
              </a:spcAft>
              <a:buClr>
                <a:schemeClr val="dk2"/>
              </a:buClr>
              <a:buSzPts val="1800"/>
              <a:buChar char="○"/>
              <a:defRPr sz="2400">
                <a:solidFill>
                  <a:schemeClr val="dk2"/>
                </a:solidFill>
              </a:defRPr>
            </a:lvl5pPr>
            <a:lvl6pPr marL="3657509" lvl="5" indent="-457189" rtl="0">
              <a:spcBef>
                <a:spcPts val="0"/>
              </a:spcBef>
              <a:spcAft>
                <a:spcPts val="0"/>
              </a:spcAft>
              <a:buClr>
                <a:schemeClr val="dk2"/>
              </a:buClr>
              <a:buSzPts val="1800"/>
              <a:buChar char="■"/>
              <a:defRPr sz="2400">
                <a:solidFill>
                  <a:schemeClr val="dk2"/>
                </a:solidFill>
              </a:defRPr>
            </a:lvl6pPr>
            <a:lvl7pPr marL="4267093" lvl="6" indent="-457189" rtl="0">
              <a:spcBef>
                <a:spcPts val="0"/>
              </a:spcBef>
              <a:spcAft>
                <a:spcPts val="0"/>
              </a:spcAft>
              <a:buClr>
                <a:schemeClr val="dk2"/>
              </a:buClr>
              <a:buSzPts val="1800"/>
              <a:buChar char="●"/>
              <a:defRPr sz="2400">
                <a:solidFill>
                  <a:schemeClr val="dk2"/>
                </a:solidFill>
              </a:defRPr>
            </a:lvl7pPr>
            <a:lvl8pPr marL="4876678" lvl="7" indent="-457189" rtl="0">
              <a:spcBef>
                <a:spcPts val="0"/>
              </a:spcBef>
              <a:spcAft>
                <a:spcPts val="0"/>
              </a:spcAft>
              <a:buClr>
                <a:schemeClr val="dk2"/>
              </a:buClr>
              <a:buSzPts val="1800"/>
              <a:buChar char="○"/>
              <a:defRPr sz="2400">
                <a:solidFill>
                  <a:schemeClr val="dk2"/>
                </a:solidFill>
              </a:defRPr>
            </a:lvl8pPr>
            <a:lvl9pPr marL="5486263" lvl="8" indent="-457189" rtl="0">
              <a:spcBef>
                <a:spcPts val="0"/>
              </a:spcBef>
              <a:spcAft>
                <a:spcPts val="0"/>
              </a:spcAft>
              <a:buClr>
                <a:schemeClr val="dk2"/>
              </a:buClr>
              <a:buSzPts val="1800"/>
              <a:buChar char="■"/>
              <a:defRPr sz="2400">
                <a:solidFill>
                  <a:schemeClr val="dk2"/>
                </a:solidFill>
              </a:defRPr>
            </a:lvl9pPr>
          </a:lstStyle>
          <a:p>
            <a:r>
              <a:rPr lang="en-US" dirty="0"/>
              <a:t>Introduction Text</a:t>
            </a:r>
            <a:endParaRPr dirty="0"/>
          </a:p>
        </p:txBody>
      </p:sp>
    </p:spTree>
    <p:extLst>
      <p:ext uri="{BB962C8B-B14F-4D97-AF65-F5344CB8AC3E}">
        <p14:creationId xmlns:p14="http://schemas.microsoft.com/office/powerpoint/2010/main" val="3447634989"/>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esenters Dark Berr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5A384C-7927-3644-83A4-493EE7C7D23A}"/>
              </a:ext>
            </a:extLst>
          </p:cNvPr>
          <p:cNvSpPr/>
          <p:nvPr userDrawn="1"/>
        </p:nvSpPr>
        <p:spPr>
          <a:xfrm>
            <a:off x="0" y="0"/>
            <a:ext cx="12192000" cy="6284422"/>
          </a:xfrm>
          <a:prstGeom prst="rect">
            <a:avLst/>
          </a:prstGeom>
          <a:solidFill>
            <a:srgbClr val="941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96D21847-89D8-4B0B-B71A-4208248E7C79}"/>
              </a:ext>
            </a:extLst>
          </p:cNvPr>
          <p:cNvSpPr>
            <a:spLocks noGrp="1"/>
          </p:cNvSpPr>
          <p:nvPr>
            <p:ph type="title" hasCustomPrompt="1"/>
          </p:nvPr>
        </p:nvSpPr>
        <p:spPr>
          <a:xfrm>
            <a:off x="443174" y="78942"/>
            <a:ext cx="11288578" cy="855123"/>
          </a:xfrm>
        </p:spPr>
        <p:txBody>
          <a:bodyPr lIns="0" rIns="0"/>
          <a:lstStyle>
            <a:lvl1pPr>
              <a:defRPr>
                <a:solidFill>
                  <a:srgbClr val="FF91AA"/>
                </a:solidFill>
              </a:defRPr>
            </a:lvl1pPr>
          </a:lstStyle>
          <a:p>
            <a:r>
              <a:rPr lang="en-US"/>
              <a:t>Title</a:t>
            </a:r>
          </a:p>
        </p:txBody>
      </p:sp>
      <p:cxnSp>
        <p:nvCxnSpPr>
          <p:cNvPr id="11" name="Straight Connector 10">
            <a:extLst>
              <a:ext uri="{FF2B5EF4-FFF2-40B4-BE49-F238E27FC236}">
                <a16:creationId xmlns:a16="http://schemas.microsoft.com/office/drawing/2014/main" id="{E438CD07-7349-4340-9AC4-ECA4E8DAF590}"/>
              </a:ext>
            </a:extLst>
          </p:cNvPr>
          <p:cNvCxnSpPr/>
          <p:nvPr userDrawn="1"/>
        </p:nvCxnSpPr>
        <p:spPr>
          <a:xfrm>
            <a:off x="0" y="94400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BA611768-7DDF-1E41-A398-7A115CACCAA1}"/>
              </a:ext>
            </a:extLst>
          </p:cNvPr>
          <p:cNvSpPr>
            <a:spLocks noGrp="1"/>
          </p:cNvSpPr>
          <p:nvPr>
            <p:ph type="pic" sz="quarter" idx="13" hasCustomPrompt="1"/>
          </p:nvPr>
        </p:nvSpPr>
        <p:spPr>
          <a:xfrm>
            <a:off x="4724399" y="1518997"/>
            <a:ext cx="2743200" cy="2743200"/>
          </a:xfrm>
          <a:prstGeom prst="ellipse">
            <a:avLst/>
          </a:prstGeom>
          <a:solidFill>
            <a:schemeClr val="bg1"/>
          </a:solidFill>
        </p:spPr>
        <p:txBody>
          <a:bodyPr>
            <a:normAutofit/>
          </a:bodyPr>
          <a:lstStyle>
            <a:lvl1pPr marL="0" indent="0" algn="ctr">
              <a:buNone/>
              <a:defRPr sz="1000"/>
            </a:lvl1pPr>
          </a:lstStyle>
          <a:p>
            <a:r>
              <a:rPr lang="en-US"/>
              <a:t>Click picture icon </a:t>
            </a:r>
            <a:br>
              <a:rPr lang="en-US"/>
            </a:br>
            <a:r>
              <a:rPr lang="en-US"/>
              <a:t>to insert image</a:t>
            </a:r>
          </a:p>
        </p:txBody>
      </p:sp>
      <p:sp>
        <p:nvSpPr>
          <p:cNvPr id="13" name="Picture Placeholder 6">
            <a:extLst>
              <a:ext uri="{FF2B5EF4-FFF2-40B4-BE49-F238E27FC236}">
                <a16:creationId xmlns:a16="http://schemas.microsoft.com/office/drawing/2014/main" id="{78964D8A-993B-5345-93FA-FC645C2ED728}"/>
              </a:ext>
            </a:extLst>
          </p:cNvPr>
          <p:cNvSpPr>
            <a:spLocks noGrp="1"/>
          </p:cNvSpPr>
          <p:nvPr>
            <p:ph type="pic" sz="quarter" idx="14" hasCustomPrompt="1"/>
          </p:nvPr>
        </p:nvSpPr>
        <p:spPr>
          <a:xfrm>
            <a:off x="990600" y="1518997"/>
            <a:ext cx="2743200" cy="2743200"/>
          </a:xfrm>
          <a:prstGeom prst="ellipse">
            <a:avLst/>
          </a:prstGeom>
          <a:solidFill>
            <a:schemeClr val="bg1"/>
          </a:solidFill>
        </p:spPr>
        <p:txBody>
          <a:bodyPr>
            <a:normAutofit/>
          </a:bodyPr>
          <a:lstStyle>
            <a:lvl1pPr marL="0" indent="0" algn="ctr">
              <a:buNone/>
              <a:defRPr sz="1000"/>
            </a:lvl1pPr>
          </a:lstStyle>
          <a:p>
            <a:r>
              <a:rPr lang="en-US"/>
              <a:t>Click picture icon </a:t>
            </a:r>
            <a:br>
              <a:rPr lang="en-US"/>
            </a:br>
            <a:r>
              <a:rPr lang="en-US"/>
              <a:t>to insert image</a:t>
            </a:r>
          </a:p>
        </p:txBody>
      </p:sp>
      <p:sp>
        <p:nvSpPr>
          <p:cNvPr id="14" name="Picture Placeholder 6">
            <a:extLst>
              <a:ext uri="{FF2B5EF4-FFF2-40B4-BE49-F238E27FC236}">
                <a16:creationId xmlns:a16="http://schemas.microsoft.com/office/drawing/2014/main" id="{7C060F05-A8BB-3446-AC46-3F4D32936B23}"/>
              </a:ext>
            </a:extLst>
          </p:cNvPr>
          <p:cNvSpPr>
            <a:spLocks noGrp="1"/>
          </p:cNvSpPr>
          <p:nvPr>
            <p:ph type="pic" sz="quarter" idx="15" hasCustomPrompt="1"/>
          </p:nvPr>
        </p:nvSpPr>
        <p:spPr>
          <a:xfrm>
            <a:off x="8458198" y="1518997"/>
            <a:ext cx="2743200" cy="2743200"/>
          </a:xfrm>
          <a:prstGeom prst="ellipse">
            <a:avLst/>
          </a:prstGeom>
          <a:solidFill>
            <a:schemeClr val="bg1"/>
          </a:solidFill>
        </p:spPr>
        <p:txBody>
          <a:bodyPr>
            <a:normAutofit/>
          </a:bodyPr>
          <a:lstStyle>
            <a:lvl1pPr marL="0" indent="0" algn="ctr">
              <a:buNone/>
              <a:defRPr sz="1000"/>
            </a:lvl1pPr>
          </a:lstStyle>
          <a:p>
            <a:r>
              <a:rPr lang="en-US"/>
              <a:t>Click picture icon </a:t>
            </a:r>
            <a:br>
              <a:rPr lang="en-US"/>
            </a:br>
            <a:r>
              <a:rPr lang="en-US"/>
              <a:t>to insert image</a:t>
            </a:r>
          </a:p>
        </p:txBody>
      </p:sp>
      <p:sp>
        <p:nvSpPr>
          <p:cNvPr id="15" name="Text Placeholder 14">
            <a:extLst>
              <a:ext uri="{FF2B5EF4-FFF2-40B4-BE49-F238E27FC236}">
                <a16:creationId xmlns:a16="http://schemas.microsoft.com/office/drawing/2014/main" id="{0F5A2C8D-D070-CF4F-9C14-CDCC69482397}"/>
              </a:ext>
            </a:extLst>
          </p:cNvPr>
          <p:cNvSpPr>
            <a:spLocks noGrp="1"/>
          </p:cNvSpPr>
          <p:nvPr>
            <p:ph type="body" sz="quarter" idx="16" hasCustomPrompt="1"/>
          </p:nvPr>
        </p:nvSpPr>
        <p:spPr>
          <a:xfrm>
            <a:off x="4353098" y="4423997"/>
            <a:ext cx="3485804" cy="413188"/>
          </a:xfrm>
        </p:spPr>
        <p:txBody>
          <a:bodyPr anchor="b"/>
          <a:lstStyle>
            <a:lvl1pPr marL="0" indent="0" algn="ctr">
              <a:buNone/>
              <a:defRPr b="1" i="0">
                <a:solidFill>
                  <a:srgbClr val="FF91AA"/>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Presenter</a:t>
            </a:r>
          </a:p>
        </p:txBody>
      </p:sp>
      <p:sp>
        <p:nvSpPr>
          <p:cNvPr id="17" name="Text Placeholder 16">
            <a:extLst>
              <a:ext uri="{FF2B5EF4-FFF2-40B4-BE49-F238E27FC236}">
                <a16:creationId xmlns:a16="http://schemas.microsoft.com/office/drawing/2014/main" id="{C27A27EB-2B1B-D24A-9C94-695CE058F25F}"/>
              </a:ext>
            </a:extLst>
          </p:cNvPr>
          <p:cNvSpPr>
            <a:spLocks noGrp="1"/>
          </p:cNvSpPr>
          <p:nvPr>
            <p:ph type="body" sz="quarter" idx="17" hasCustomPrompt="1"/>
          </p:nvPr>
        </p:nvSpPr>
        <p:spPr>
          <a:xfrm>
            <a:off x="4353098" y="4904050"/>
            <a:ext cx="3485804" cy="723664"/>
          </a:xfrm>
        </p:spPr>
        <p:txBody>
          <a:bodyPr anchor="t">
            <a:normAutofit/>
          </a:bodyPr>
          <a:lstStyle>
            <a:lvl1pPr marL="0" indent="0" algn="ctr">
              <a:spcAft>
                <a:spcPts val="0"/>
              </a:spcAft>
              <a:buNone/>
              <a:defRPr sz="1800" b="0" i="0">
                <a:solidFill>
                  <a:schemeClr val="bg1"/>
                </a:solidFill>
                <a:latin typeface="Georgia" panose="02040502050405020303" pitchFamily="18" charset="0"/>
                <a:ea typeface="Source Serif Pro Light" panose="02040303050405020204" pitchFamily="18" charset="0"/>
              </a:defRPr>
            </a:lvl1pPr>
            <a:lvl2pPr marL="457200" indent="0">
              <a:buNone/>
              <a:defRPr/>
            </a:lvl2pPr>
          </a:lstStyle>
          <a:p>
            <a:pPr lvl="0"/>
            <a:r>
              <a:rPr lang="en-US" dirty="0"/>
              <a:t>Title</a:t>
            </a:r>
          </a:p>
          <a:p>
            <a:pPr lvl="0"/>
            <a:r>
              <a:rPr lang="en-US" dirty="0"/>
              <a:t>Affiliation</a:t>
            </a:r>
          </a:p>
        </p:txBody>
      </p:sp>
      <p:sp>
        <p:nvSpPr>
          <p:cNvPr id="18" name="Text Placeholder 14">
            <a:extLst>
              <a:ext uri="{FF2B5EF4-FFF2-40B4-BE49-F238E27FC236}">
                <a16:creationId xmlns:a16="http://schemas.microsoft.com/office/drawing/2014/main" id="{23F42F1B-1789-8D4F-897E-7DF099E779D0}"/>
              </a:ext>
            </a:extLst>
          </p:cNvPr>
          <p:cNvSpPr>
            <a:spLocks noGrp="1"/>
          </p:cNvSpPr>
          <p:nvPr>
            <p:ph type="body" sz="quarter" idx="18" hasCustomPrompt="1"/>
          </p:nvPr>
        </p:nvSpPr>
        <p:spPr>
          <a:xfrm>
            <a:off x="591099" y="4423997"/>
            <a:ext cx="3485804" cy="413188"/>
          </a:xfrm>
        </p:spPr>
        <p:txBody>
          <a:bodyPr anchor="b"/>
          <a:lstStyle>
            <a:lvl1pPr marL="0" indent="0" algn="ctr">
              <a:buNone/>
              <a:defRPr b="1" i="0">
                <a:solidFill>
                  <a:srgbClr val="FF91AA"/>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Presenter</a:t>
            </a:r>
          </a:p>
        </p:txBody>
      </p:sp>
      <p:sp>
        <p:nvSpPr>
          <p:cNvPr id="19" name="Text Placeholder 16">
            <a:extLst>
              <a:ext uri="{FF2B5EF4-FFF2-40B4-BE49-F238E27FC236}">
                <a16:creationId xmlns:a16="http://schemas.microsoft.com/office/drawing/2014/main" id="{52852E82-C295-BE4B-B9C4-B231BDF61FE5}"/>
              </a:ext>
            </a:extLst>
          </p:cNvPr>
          <p:cNvSpPr>
            <a:spLocks noGrp="1"/>
          </p:cNvSpPr>
          <p:nvPr>
            <p:ph type="body" sz="quarter" idx="19" hasCustomPrompt="1"/>
          </p:nvPr>
        </p:nvSpPr>
        <p:spPr>
          <a:xfrm>
            <a:off x="591099" y="4904050"/>
            <a:ext cx="3485804" cy="723664"/>
          </a:xfrm>
        </p:spPr>
        <p:txBody>
          <a:bodyPr anchor="t">
            <a:normAutofit/>
          </a:bodyPr>
          <a:lstStyle>
            <a:lvl1pPr marL="0" indent="0" algn="ctr">
              <a:spcAft>
                <a:spcPts val="0"/>
              </a:spcAft>
              <a:buNone/>
              <a:defRPr sz="1800" b="0" i="0">
                <a:solidFill>
                  <a:schemeClr val="bg1"/>
                </a:solidFill>
                <a:latin typeface="Georgia" panose="02040502050405020303" pitchFamily="18" charset="0"/>
                <a:ea typeface="Source Serif Pro Light" panose="02040303050405020204" pitchFamily="18" charset="0"/>
              </a:defRPr>
            </a:lvl1pPr>
            <a:lvl2pPr marL="457200" indent="0">
              <a:buNone/>
              <a:defRPr/>
            </a:lvl2pPr>
          </a:lstStyle>
          <a:p>
            <a:pPr lvl="0"/>
            <a:r>
              <a:rPr lang="en-US" dirty="0"/>
              <a:t>Title</a:t>
            </a:r>
          </a:p>
          <a:p>
            <a:pPr lvl="0"/>
            <a:r>
              <a:rPr lang="en-US" dirty="0"/>
              <a:t>Affiliation</a:t>
            </a:r>
          </a:p>
        </p:txBody>
      </p:sp>
      <p:sp>
        <p:nvSpPr>
          <p:cNvPr id="20" name="Text Placeholder 14">
            <a:extLst>
              <a:ext uri="{FF2B5EF4-FFF2-40B4-BE49-F238E27FC236}">
                <a16:creationId xmlns:a16="http://schemas.microsoft.com/office/drawing/2014/main" id="{C918BD10-098E-D448-AD2F-96BC609BBCE5}"/>
              </a:ext>
            </a:extLst>
          </p:cNvPr>
          <p:cNvSpPr>
            <a:spLocks noGrp="1"/>
          </p:cNvSpPr>
          <p:nvPr>
            <p:ph type="body" sz="quarter" idx="20" hasCustomPrompt="1"/>
          </p:nvPr>
        </p:nvSpPr>
        <p:spPr>
          <a:xfrm>
            <a:off x="8135390" y="4423997"/>
            <a:ext cx="3485804" cy="413188"/>
          </a:xfrm>
        </p:spPr>
        <p:txBody>
          <a:bodyPr anchor="b"/>
          <a:lstStyle>
            <a:lvl1pPr marL="0" indent="0" algn="ctr">
              <a:buNone/>
              <a:defRPr b="1" i="0">
                <a:solidFill>
                  <a:srgbClr val="FF91AA"/>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Presenter</a:t>
            </a:r>
          </a:p>
        </p:txBody>
      </p:sp>
      <p:sp>
        <p:nvSpPr>
          <p:cNvPr id="21" name="Text Placeholder 16">
            <a:extLst>
              <a:ext uri="{FF2B5EF4-FFF2-40B4-BE49-F238E27FC236}">
                <a16:creationId xmlns:a16="http://schemas.microsoft.com/office/drawing/2014/main" id="{FE427864-088B-0D45-B702-2E649E385755}"/>
              </a:ext>
            </a:extLst>
          </p:cNvPr>
          <p:cNvSpPr>
            <a:spLocks noGrp="1"/>
          </p:cNvSpPr>
          <p:nvPr>
            <p:ph type="body" sz="quarter" idx="21" hasCustomPrompt="1"/>
          </p:nvPr>
        </p:nvSpPr>
        <p:spPr>
          <a:xfrm>
            <a:off x="8135390" y="4904050"/>
            <a:ext cx="3485804" cy="723664"/>
          </a:xfrm>
        </p:spPr>
        <p:txBody>
          <a:bodyPr anchor="t">
            <a:normAutofit/>
          </a:bodyPr>
          <a:lstStyle>
            <a:lvl1pPr marL="0" indent="0" algn="ctr">
              <a:spcAft>
                <a:spcPts val="0"/>
              </a:spcAft>
              <a:buNone/>
              <a:defRPr sz="1800" b="0" i="0">
                <a:solidFill>
                  <a:schemeClr val="bg1"/>
                </a:solidFill>
                <a:latin typeface="Georgia" panose="02040502050405020303" pitchFamily="18" charset="0"/>
                <a:ea typeface="Source Serif Pro Light" panose="02040303050405020204" pitchFamily="18" charset="0"/>
              </a:defRPr>
            </a:lvl1pPr>
            <a:lvl2pPr marL="457200" indent="0">
              <a:buNone/>
              <a:defRPr/>
            </a:lvl2pPr>
          </a:lstStyle>
          <a:p>
            <a:pPr lvl="0"/>
            <a:r>
              <a:rPr lang="en-US" dirty="0"/>
              <a:t>Title</a:t>
            </a:r>
          </a:p>
          <a:p>
            <a:pPr lvl="0"/>
            <a:r>
              <a:rPr lang="en-US" dirty="0"/>
              <a:t>Affiliation</a:t>
            </a:r>
          </a:p>
        </p:txBody>
      </p:sp>
      <p:sp>
        <p:nvSpPr>
          <p:cNvPr id="23" name="Footer Placeholder 4">
            <a:extLst>
              <a:ext uri="{FF2B5EF4-FFF2-40B4-BE49-F238E27FC236}">
                <a16:creationId xmlns:a16="http://schemas.microsoft.com/office/drawing/2014/main" id="{B85E754D-D784-4B47-B1C1-CF2672217A5B}"/>
              </a:ext>
            </a:extLst>
          </p:cNvPr>
          <p:cNvSpPr>
            <a:spLocks noGrp="1"/>
          </p:cNvSpPr>
          <p:nvPr>
            <p:ph type="ftr" sz="quarter" idx="11"/>
          </p:nvPr>
        </p:nvSpPr>
        <p:spPr>
          <a:xfrm>
            <a:off x="7397496" y="6502908"/>
            <a:ext cx="3968496" cy="329184"/>
          </a:xfrm>
        </p:spPr>
        <p:txBody>
          <a:bodyPr/>
          <a:lstStyle>
            <a:lvl1pPr algn="r">
              <a:defRPr sz="1000"/>
            </a:lvl1pPr>
          </a:lstStyle>
          <a:p>
            <a:r>
              <a:rPr lang="en-US" dirty="0"/>
              <a:t>PROPRIETARY &amp; CONFIDENTIAL</a:t>
            </a:r>
          </a:p>
        </p:txBody>
      </p:sp>
      <p:sp>
        <p:nvSpPr>
          <p:cNvPr id="24" name="Slide Number Placeholder 5">
            <a:extLst>
              <a:ext uri="{FF2B5EF4-FFF2-40B4-BE49-F238E27FC236}">
                <a16:creationId xmlns:a16="http://schemas.microsoft.com/office/drawing/2014/main" id="{29B37E47-D501-D345-8C4D-1E4DE233403E}"/>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pic>
        <p:nvPicPr>
          <p:cNvPr id="25" name="Picture 24" descr="A picture containing icon&#10;&#10;Description automatically generated">
            <a:extLst>
              <a:ext uri="{FF2B5EF4-FFF2-40B4-BE49-F238E27FC236}">
                <a16:creationId xmlns:a16="http://schemas.microsoft.com/office/drawing/2014/main" id="{9BC1C364-B185-4840-9140-4C47E0E75B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22" name="Text Placeholder 4">
            <a:extLst>
              <a:ext uri="{FF2B5EF4-FFF2-40B4-BE49-F238E27FC236}">
                <a16:creationId xmlns:a16="http://schemas.microsoft.com/office/drawing/2014/main" id="{3D1563F3-2CBB-4348-A0C3-390AACDAC5F4}"/>
              </a:ext>
            </a:extLst>
          </p:cNvPr>
          <p:cNvSpPr>
            <a:spLocks noGrp="1"/>
          </p:cNvSpPr>
          <p:nvPr>
            <p:ph type="body" sz="quarter" idx="22" hasCustomPrompt="1"/>
          </p:nvPr>
        </p:nvSpPr>
        <p:spPr>
          <a:xfrm>
            <a:off x="2039112" y="6501384"/>
            <a:ext cx="5020056" cy="329185"/>
          </a:xfrm>
        </p:spPr>
        <p:txBody>
          <a:bodyPr>
            <a:noAutofit/>
          </a:bodyPr>
          <a:lstStyle>
            <a:lvl1pPr marL="0" indent="0">
              <a:buNone/>
              <a:defRPr sz="1000"/>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Tree>
    <p:extLst>
      <p:ext uri="{BB962C8B-B14F-4D97-AF65-F5344CB8AC3E}">
        <p14:creationId xmlns:p14="http://schemas.microsoft.com/office/powerpoint/2010/main" val="200115649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resenters Dark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5A384C-7927-3644-83A4-493EE7C7D23A}"/>
              </a:ext>
            </a:extLst>
          </p:cNvPr>
          <p:cNvSpPr/>
          <p:nvPr userDrawn="1"/>
        </p:nvSpPr>
        <p:spPr>
          <a:xfrm>
            <a:off x="0" y="0"/>
            <a:ext cx="12192000" cy="6284422"/>
          </a:xfrm>
          <a:prstGeom prst="rect">
            <a:avLst/>
          </a:prstGeom>
          <a:solidFill>
            <a:srgbClr val="123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96D21847-89D8-4B0B-B71A-4208248E7C79}"/>
              </a:ext>
            </a:extLst>
          </p:cNvPr>
          <p:cNvSpPr>
            <a:spLocks noGrp="1"/>
          </p:cNvSpPr>
          <p:nvPr>
            <p:ph type="title" hasCustomPrompt="1"/>
          </p:nvPr>
        </p:nvSpPr>
        <p:spPr>
          <a:xfrm>
            <a:off x="443174" y="78942"/>
            <a:ext cx="11288578" cy="855123"/>
          </a:xfrm>
        </p:spPr>
        <p:txBody>
          <a:bodyPr lIns="0" rIns="0"/>
          <a:lstStyle>
            <a:lvl1pPr>
              <a:defRPr>
                <a:solidFill>
                  <a:srgbClr val="18B7FB"/>
                </a:solidFill>
              </a:defRPr>
            </a:lvl1pPr>
          </a:lstStyle>
          <a:p>
            <a:r>
              <a:rPr lang="en-US" dirty="0"/>
              <a:t>Title</a:t>
            </a:r>
          </a:p>
        </p:txBody>
      </p:sp>
      <p:cxnSp>
        <p:nvCxnSpPr>
          <p:cNvPr id="11" name="Straight Connector 10">
            <a:extLst>
              <a:ext uri="{FF2B5EF4-FFF2-40B4-BE49-F238E27FC236}">
                <a16:creationId xmlns:a16="http://schemas.microsoft.com/office/drawing/2014/main" id="{E438CD07-7349-4340-9AC4-ECA4E8DAF590}"/>
              </a:ext>
            </a:extLst>
          </p:cNvPr>
          <p:cNvCxnSpPr/>
          <p:nvPr userDrawn="1"/>
        </p:nvCxnSpPr>
        <p:spPr>
          <a:xfrm>
            <a:off x="0" y="94400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BA611768-7DDF-1E41-A398-7A115CACCAA1}"/>
              </a:ext>
            </a:extLst>
          </p:cNvPr>
          <p:cNvSpPr>
            <a:spLocks noGrp="1"/>
          </p:cNvSpPr>
          <p:nvPr>
            <p:ph type="pic" sz="quarter" idx="13" hasCustomPrompt="1"/>
          </p:nvPr>
        </p:nvSpPr>
        <p:spPr>
          <a:xfrm>
            <a:off x="4724399" y="1518997"/>
            <a:ext cx="2743200" cy="2743200"/>
          </a:xfrm>
          <a:prstGeom prst="ellipse">
            <a:avLst/>
          </a:prstGeom>
          <a:solidFill>
            <a:schemeClr val="bg1"/>
          </a:solidFill>
        </p:spPr>
        <p:txBody>
          <a:bodyPr>
            <a:normAutofit/>
          </a:bodyPr>
          <a:lstStyle>
            <a:lvl1pPr marL="0" indent="0" algn="ctr">
              <a:buNone/>
              <a:defRPr sz="1000"/>
            </a:lvl1pPr>
          </a:lstStyle>
          <a:p>
            <a:r>
              <a:rPr lang="en-US"/>
              <a:t>Click picture icon </a:t>
            </a:r>
            <a:br>
              <a:rPr lang="en-US"/>
            </a:br>
            <a:r>
              <a:rPr lang="en-US"/>
              <a:t>to insert image</a:t>
            </a:r>
          </a:p>
        </p:txBody>
      </p:sp>
      <p:sp>
        <p:nvSpPr>
          <p:cNvPr id="13" name="Picture Placeholder 6">
            <a:extLst>
              <a:ext uri="{FF2B5EF4-FFF2-40B4-BE49-F238E27FC236}">
                <a16:creationId xmlns:a16="http://schemas.microsoft.com/office/drawing/2014/main" id="{78964D8A-993B-5345-93FA-FC645C2ED728}"/>
              </a:ext>
            </a:extLst>
          </p:cNvPr>
          <p:cNvSpPr>
            <a:spLocks noGrp="1"/>
          </p:cNvSpPr>
          <p:nvPr>
            <p:ph type="pic" sz="quarter" idx="14" hasCustomPrompt="1"/>
          </p:nvPr>
        </p:nvSpPr>
        <p:spPr>
          <a:xfrm>
            <a:off x="990600" y="1518997"/>
            <a:ext cx="2743200" cy="2743200"/>
          </a:xfrm>
          <a:prstGeom prst="ellipse">
            <a:avLst/>
          </a:prstGeom>
          <a:solidFill>
            <a:schemeClr val="bg1"/>
          </a:solidFill>
        </p:spPr>
        <p:txBody>
          <a:bodyPr>
            <a:normAutofit/>
          </a:bodyPr>
          <a:lstStyle>
            <a:lvl1pPr marL="0" indent="0" algn="ctr">
              <a:buNone/>
              <a:defRPr sz="1000"/>
            </a:lvl1pPr>
          </a:lstStyle>
          <a:p>
            <a:r>
              <a:rPr lang="en-US"/>
              <a:t>Click picture icon </a:t>
            </a:r>
            <a:br>
              <a:rPr lang="en-US"/>
            </a:br>
            <a:r>
              <a:rPr lang="en-US"/>
              <a:t>to insert image</a:t>
            </a:r>
          </a:p>
        </p:txBody>
      </p:sp>
      <p:sp>
        <p:nvSpPr>
          <p:cNvPr id="14" name="Picture Placeholder 6">
            <a:extLst>
              <a:ext uri="{FF2B5EF4-FFF2-40B4-BE49-F238E27FC236}">
                <a16:creationId xmlns:a16="http://schemas.microsoft.com/office/drawing/2014/main" id="{7C060F05-A8BB-3446-AC46-3F4D32936B23}"/>
              </a:ext>
            </a:extLst>
          </p:cNvPr>
          <p:cNvSpPr>
            <a:spLocks noGrp="1"/>
          </p:cNvSpPr>
          <p:nvPr>
            <p:ph type="pic" sz="quarter" idx="15" hasCustomPrompt="1"/>
          </p:nvPr>
        </p:nvSpPr>
        <p:spPr>
          <a:xfrm>
            <a:off x="8458198" y="1518997"/>
            <a:ext cx="2743200" cy="2743200"/>
          </a:xfrm>
          <a:prstGeom prst="ellipse">
            <a:avLst/>
          </a:prstGeom>
          <a:solidFill>
            <a:schemeClr val="bg1"/>
          </a:solidFill>
        </p:spPr>
        <p:txBody>
          <a:bodyPr>
            <a:normAutofit/>
          </a:bodyPr>
          <a:lstStyle>
            <a:lvl1pPr marL="0" indent="0" algn="ctr">
              <a:buNone/>
              <a:defRPr sz="1000"/>
            </a:lvl1pPr>
          </a:lstStyle>
          <a:p>
            <a:r>
              <a:rPr lang="en-US"/>
              <a:t>Click picture icon </a:t>
            </a:r>
            <a:br>
              <a:rPr lang="en-US"/>
            </a:br>
            <a:r>
              <a:rPr lang="en-US"/>
              <a:t>to insert image</a:t>
            </a:r>
          </a:p>
        </p:txBody>
      </p:sp>
      <p:sp>
        <p:nvSpPr>
          <p:cNvPr id="15" name="Text Placeholder 14">
            <a:extLst>
              <a:ext uri="{FF2B5EF4-FFF2-40B4-BE49-F238E27FC236}">
                <a16:creationId xmlns:a16="http://schemas.microsoft.com/office/drawing/2014/main" id="{0F5A2C8D-D070-CF4F-9C14-CDCC69482397}"/>
              </a:ext>
            </a:extLst>
          </p:cNvPr>
          <p:cNvSpPr>
            <a:spLocks noGrp="1"/>
          </p:cNvSpPr>
          <p:nvPr>
            <p:ph type="body" sz="quarter" idx="16" hasCustomPrompt="1"/>
          </p:nvPr>
        </p:nvSpPr>
        <p:spPr>
          <a:xfrm>
            <a:off x="4353098" y="4423997"/>
            <a:ext cx="3485804" cy="413188"/>
          </a:xfrm>
        </p:spPr>
        <p:txBody>
          <a:bodyPr anchor="b"/>
          <a:lstStyle>
            <a:lvl1pPr marL="0" indent="0" algn="ctr">
              <a:buNone/>
              <a:defRPr b="1" i="0">
                <a:solidFill>
                  <a:srgbClr val="18B7F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Presenter</a:t>
            </a:r>
          </a:p>
        </p:txBody>
      </p:sp>
      <p:sp>
        <p:nvSpPr>
          <p:cNvPr id="17" name="Text Placeholder 16">
            <a:extLst>
              <a:ext uri="{FF2B5EF4-FFF2-40B4-BE49-F238E27FC236}">
                <a16:creationId xmlns:a16="http://schemas.microsoft.com/office/drawing/2014/main" id="{C27A27EB-2B1B-D24A-9C94-695CE058F25F}"/>
              </a:ext>
            </a:extLst>
          </p:cNvPr>
          <p:cNvSpPr>
            <a:spLocks noGrp="1"/>
          </p:cNvSpPr>
          <p:nvPr>
            <p:ph type="body" sz="quarter" idx="17" hasCustomPrompt="1"/>
          </p:nvPr>
        </p:nvSpPr>
        <p:spPr>
          <a:xfrm>
            <a:off x="4353098" y="4904050"/>
            <a:ext cx="3485804" cy="723664"/>
          </a:xfrm>
        </p:spPr>
        <p:txBody>
          <a:bodyPr anchor="t">
            <a:normAutofit/>
          </a:bodyPr>
          <a:lstStyle>
            <a:lvl1pPr marL="0" indent="0" algn="ctr">
              <a:spcAft>
                <a:spcPts val="0"/>
              </a:spcAft>
              <a:buNone/>
              <a:defRPr sz="1800" b="0" i="0">
                <a:solidFill>
                  <a:schemeClr val="bg1"/>
                </a:solidFill>
                <a:latin typeface="Georgia" panose="02040502050405020303" pitchFamily="18" charset="0"/>
                <a:ea typeface="Source Serif Pro Light" panose="02040303050405020204" pitchFamily="18" charset="0"/>
              </a:defRPr>
            </a:lvl1pPr>
            <a:lvl2pPr marL="457200" indent="0">
              <a:buNone/>
              <a:defRPr/>
            </a:lvl2pPr>
          </a:lstStyle>
          <a:p>
            <a:pPr lvl="0"/>
            <a:r>
              <a:rPr lang="en-US" dirty="0"/>
              <a:t>Title</a:t>
            </a:r>
          </a:p>
          <a:p>
            <a:pPr lvl="0"/>
            <a:r>
              <a:rPr lang="en-US" dirty="0"/>
              <a:t>Affiliation</a:t>
            </a:r>
          </a:p>
        </p:txBody>
      </p:sp>
      <p:sp>
        <p:nvSpPr>
          <p:cNvPr id="18" name="Text Placeholder 14">
            <a:extLst>
              <a:ext uri="{FF2B5EF4-FFF2-40B4-BE49-F238E27FC236}">
                <a16:creationId xmlns:a16="http://schemas.microsoft.com/office/drawing/2014/main" id="{23F42F1B-1789-8D4F-897E-7DF099E779D0}"/>
              </a:ext>
            </a:extLst>
          </p:cNvPr>
          <p:cNvSpPr>
            <a:spLocks noGrp="1"/>
          </p:cNvSpPr>
          <p:nvPr>
            <p:ph type="body" sz="quarter" idx="18" hasCustomPrompt="1"/>
          </p:nvPr>
        </p:nvSpPr>
        <p:spPr>
          <a:xfrm>
            <a:off x="591099" y="4423997"/>
            <a:ext cx="3485804" cy="413188"/>
          </a:xfrm>
        </p:spPr>
        <p:txBody>
          <a:bodyPr anchor="b"/>
          <a:lstStyle>
            <a:lvl1pPr marL="0" indent="0" algn="ctr">
              <a:buNone/>
              <a:defRPr b="1" i="0">
                <a:solidFill>
                  <a:srgbClr val="18B7F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Presenter</a:t>
            </a:r>
          </a:p>
        </p:txBody>
      </p:sp>
      <p:sp>
        <p:nvSpPr>
          <p:cNvPr id="19" name="Text Placeholder 16">
            <a:extLst>
              <a:ext uri="{FF2B5EF4-FFF2-40B4-BE49-F238E27FC236}">
                <a16:creationId xmlns:a16="http://schemas.microsoft.com/office/drawing/2014/main" id="{52852E82-C295-BE4B-B9C4-B231BDF61FE5}"/>
              </a:ext>
            </a:extLst>
          </p:cNvPr>
          <p:cNvSpPr>
            <a:spLocks noGrp="1"/>
          </p:cNvSpPr>
          <p:nvPr>
            <p:ph type="body" sz="quarter" idx="19" hasCustomPrompt="1"/>
          </p:nvPr>
        </p:nvSpPr>
        <p:spPr>
          <a:xfrm>
            <a:off x="591099" y="4904050"/>
            <a:ext cx="3485804" cy="723664"/>
          </a:xfrm>
        </p:spPr>
        <p:txBody>
          <a:bodyPr anchor="t">
            <a:normAutofit/>
          </a:bodyPr>
          <a:lstStyle>
            <a:lvl1pPr marL="0" indent="0" algn="ctr">
              <a:spcAft>
                <a:spcPts val="0"/>
              </a:spcAft>
              <a:buNone/>
              <a:defRPr sz="1800" b="0" i="0">
                <a:solidFill>
                  <a:schemeClr val="bg1"/>
                </a:solidFill>
                <a:latin typeface="Georgia" panose="02040502050405020303" pitchFamily="18" charset="0"/>
                <a:ea typeface="Source Serif Pro Light" panose="02040303050405020204" pitchFamily="18" charset="0"/>
              </a:defRPr>
            </a:lvl1pPr>
            <a:lvl2pPr marL="457200" indent="0">
              <a:buNone/>
              <a:defRPr/>
            </a:lvl2pPr>
          </a:lstStyle>
          <a:p>
            <a:pPr lvl="0"/>
            <a:r>
              <a:rPr lang="en-US" dirty="0"/>
              <a:t>Title</a:t>
            </a:r>
          </a:p>
          <a:p>
            <a:pPr lvl="0"/>
            <a:r>
              <a:rPr lang="en-US" dirty="0"/>
              <a:t>Affiliation</a:t>
            </a:r>
          </a:p>
        </p:txBody>
      </p:sp>
      <p:sp>
        <p:nvSpPr>
          <p:cNvPr id="20" name="Text Placeholder 14">
            <a:extLst>
              <a:ext uri="{FF2B5EF4-FFF2-40B4-BE49-F238E27FC236}">
                <a16:creationId xmlns:a16="http://schemas.microsoft.com/office/drawing/2014/main" id="{C918BD10-098E-D448-AD2F-96BC609BBCE5}"/>
              </a:ext>
            </a:extLst>
          </p:cNvPr>
          <p:cNvSpPr>
            <a:spLocks noGrp="1"/>
          </p:cNvSpPr>
          <p:nvPr>
            <p:ph type="body" sz="quarter" idx="20" hasCustomPrompt="1"/>
          </p:nvPr>
        </p:nvSpPr>
        <p:spPr>
          <a:xfrm>
            <a:off x="8135390" y="4423997"/>
            <a:ext cx="3485804" cy="413188"/>
          </a:xfrm>
        </p:spPr>
        <p:txBody>
          <a:bodyPr anchor="b"/>
          <a:lstStyle>
            <a:lvl1pPr marL="0" indent="0" algn="ctr">
              <a:buNone/>
              <a:defRPr b="1" i="0">
                <a:solidFill>
                  <a:srgbClr val="18B7F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Presenter</a:t>
            </a:r>
          </a:p>
        </p:txBody>
      </p:sp>
      <p:sp>
        <p:nvSpPr>
          <p:cNvPr id="21" name="Text Placeholder 16">
            <a:extLst>
              <a:ext uri="{FF2B5EF4-FFF2-40B4-BE49-F238E27FC236}">
                <a16:creationId xmlns:a16="http://schemas.microsoft.com/office/drawing/2014/main" id="{FE427864-088B-0D45-B702-2E649E385755}"/>
              </a:ext>
            </a:extLst>
          </p:cNvPr>
          <p:cNvSpPr>
            <a:spLocks noGrp="1"/>
          </p:cNvSpPr>
          <p:nvPr>
            <p:ph type="body" sz="quarter" idx="21" hasCustomPrompt="1"/>
          </p:nvPr>
        </p:nvSpPr>
        <p:spPr>
          <a:xfrm>
            <a:off x="8135390" y="4904050"/>
            <a:ext cx="3485804" cy="723664"/>
          </a:xfrm>
        </p:spPr>
        <p:txBody>
          <a:bodyPr anchor="t">
            <a:normAutofit/>
          </a:bodyPr>
          <a:lstStyle>
            <a:lvl1pPr marL="0" indent="0" algn="ctr">
              <a:spcAft>
                <a:spcPts val="0"/>
              </a:spcAft>
              <a:buNone/>
              <a:defRPr sz="1800" b="0" i="0">
                <a:solidFill>
                  <a:schemeClr val="bg1"/>
                </a:solidFill>
                <a:latin typeface="Georgia" panose="02040502050405020303" pitchFamily="18" charset="0"/>
                <a:ea typeface="Source Serif Pro Light" panose="02040303050405020204" pitchFamily="18" charset="0"/>
              </a:defRPr>
            </a:lvl1pPr>
            <a:lvl2pPr marL="457200" indent="0">
              <a:buNone/>
              <a:defRPr/>
            </a:lvl2pPr>
          </a:lstStyle>
          <a:p>
            <a:pPr lvl="0"/>
            <a:r>
              <a:rPr lang="en-US" dirty="0"/>
              <a:t>Title</a:t>
            </a:r>
          </a:p>
          <a:p>
            <a:pPr lvl="0"/>
            <a:r>
              <a:rPr lang="en-US" dirty="0"/>
              <a:t>Affiliation</a:t>
            </a:r>
          </a:p>
        </p:txBody>
      </p:sp>
      <p:sp>
        <p:nvSpPr>
          <p:cNvPr id="23" name="Footer Placeholder 4">
            <a:extLst>
              <a:ext uri="{FF2B5EF4-FFF2-40B4-BE49-F238E27FC236}">
                <a16:creationId xmlns:a16="http://schemas.microsoft.com/office/drawing/2014/main" id="{B85E754D-D784-4B47-B1C1-CF2672217A5B}"/>
              </a:ext>
            </a:extLst>
          </p:cNvPr>
          <p:cNvSpPr>
            <a:spLocks noGrp="1"/>
          </p:cNvSpPr>
          <p:nvPr>
            <p:ph type="ftr" sz="quarter" idx="11"/>
          </p:nvPr>
        </p:nvSpPr>
        <p:spPr>
          <a:xfrm>
            <a:off x="7397496" y="6502908"/>
            <a:ext cx="3968496" cy="329184"/>
          </a:xfrm>
        </p:spPr>
        <p:txBody>
          <a:bodyPr/>
          <a:lstStyle>
            <a:lvl1pPr algn="r">
              <a:defRPr sz="1000"/>
            </a:lvl1pPr>
          </a:lstStyle>
          <a:p>
            <a:r>
              <a:rPr lang="en-US" dirty="0"/>
              <a:t>PROPRIETARY &amp; CONFIDENTIAL</a:t>
            </a:r>
          </a:p>
        </p:txBody>
      </p:sp>
      <p:sp>
        <p:nvSpPr>
          <p:cNvPr id="24" name="Slide Number Placeholder 5">
            <a:extLst>
              <a:ext uri="{FF2B5EF4-FFF2-40B4-BE49-F238E27FC236}">
                <a16:creationId xmlns:a16="http://schemas.microsoft.com/office/drawing/2014/main" id="{29B37E47-D501-D345-8C4D-1E4DE233403E}"/>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pic>
        <p:nvPicPr>
          <p:cNvPr id="25" name="Picture 24" descr="A picture containing icon&#10;&#10;Description automatically generated">
            <a:extLst>
              <a:ext uri="{FF2B5EF4-FFF2-40B4-BE49-F238E27FC236}">
                <a16:creationId xmlns:a16="http://schemas.microsoft.com/office/drawing/2014/main" id="{9BC1C364-B185-4840-9140-4C47E0E75B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22" name="Text Placeholder 4">
            <a:extLst>
              <a:ext uri="{FF2B5EF4-FFF2-40B4-BE49-F238E27FC236}">
                <a16:creationId xmlns:a16="http://schemas.microsoft.com/office/drawing/2014/main" id="{3D1563F3-2CBB-4348-A0C3-390AACDAC5F4}"/>
              </a:ext>
            </a:extLst>
          </p:cNvPr>
          <p:cNvSpPr>
            <a:spLocks noGrp="1"/>
          </p:cNvSpPr>
          <p:nvPr>
            <p:ph type="body" sz="quarter" idx="22" hasCustomPrompt="1"/>
          </p:nvPr>
        </p:nvSpPr>
        <p:spPr>
          <a:xfrm>
            <a:off x="2039112" y="6501384"/>
            <a:ext cx="5020056" cy="329185"/>
          </a:xfrm>
        </p:spPr>
        <p:txBody>
          <a:bodyPr>
            <a:noAutofit/>
          </a:bodyPr>
          <a:lstStyle>
            <a:lvl1pPr marL="0" indent="0">
              <a:buNone/>
              <a:defRPr sz="1000"/>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Tree>
    <p:extLst>
      <p:ext uri="{BB962C8B-B14F-4D97-AF65-F5344CB8AC3E}">
        <p14:creationId xmlns:p14="http://schemas.microsoft.com/office/powerpoint/2010/main" val="365146799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One Presenter Dark Gree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5A384C-7927-3644-83A4-493EE7C7D23A}"/>
              </a:ext>
            </a:extLst>
          </p:cNvPr>
          <p:cNvSpPr/>
          <p:nvPr userDrawn="1"/>
        </p:nvSpPr>
        <p:spPr>
          <a:xfrm>
            <a:off x="0" y="0"/>
            <a:ext cx="12192000" cy="62844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96D21847-89D8-4B0B-B71A-4208248E7C79}"/>
              </a:ext>
            </a:extLst>
          </p:cNvPr>
          <p:cNvSpPr>
            <a:spLocks noGrp="1"/>
          </p:cNvSpPr>
          <p:nvPr>
            <p:ph type="title" hasCustomPrompt="1"/>
          </p:nvPr>
        </p:nvSpPr>
        <p:spPr>
          <a:xfrm>
            <a:off x="443174" y="78942"/>
            <a:ext cx="11288578" cy="855123"/>
          </a:xfrm>
        </p:spPr>
        <p:txBody>
          <a:bodyPr lIns="0" rIns="0"/>
          <a:lstStyle>
            <a:lvl1pPr>
              <a:defRPr>
                <a:solidFill>
                  <a:schemeClr val="accent3"/>
                </a:solidFill>
              </a:defRPr>
            </a:lvl1pPr>
          </a:lstStyle>
          <a:p>
            <a:r>
              <a:rPr lang="en-US" dirty="0"/>
              <a:t>Presenter</a:t>
            </a:r>
          </a:p>
        </p:txBody>
      </p:sp>
      <p:cxnSp>
        <p:nvCxnSpPr>
          <p:cNvPr id="11" name="Straight Connector 10">
            <a:extLst>
              <a:ext uri="{FF2B5EF4-FFF2-40B4-BE49-F238E27FC236}">
                <a16:creationId xmlns:a16="http://schemas.microsoft.com/office/drawing/2014/main" id="{E438CD07-7349-4340-9AC4-ECA4E8DAF590}"/>
              </a:ext>
            </a:extLst>
          </p:cNvPr>
          <p:cNvCxnSpPr/>
          <p:nvPr userDrawn="1"/>
        </p:nvCxnSpPr>
        <p:spPr>
          <a:xfrm>
            <a:off x="0" y="94400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cture Placeholder 6">
            <a:extLst>
              <a:ext uri="{FF2B5EF4-FFF2-40B4-BE49-F238E27FC236}">
                <a16:creationId xmlns:a16="http://schemas.microsoft.com/office/drawing/2014/main" id="{78964D8A-993B-5345-93FA-FC645C2ED728}"/>
              </a:ext>
            </a:extLst>
          </p:cNvPr>
          <p:cNvSpPr>
            <a:spLocks noGrp="1"/>
          </p:cNvSpPr>
          <p:nvPr>
            <p:ph type="pic" sz="quarter" idx="14" hasCustomPrompt="1"/>
          </p:nvPr>
        </p:nvSpPr>
        <p:spPr>
          <a:xfrm>
            <a:off x="990600" y="1518997"/>
            <a:ext cx="2743200" cy="2743200"/>
          </a:xfrm>
          <a:prstGeom prst="ellipse">
            <a:avLst/>
          </a:prstGeom>
          <a:solidFill>
            <a:schemeClr val="bg1"/>
          </a:solidFill>
        </p:spPr>
        <p:txBody>
          <a:bodyPr>
            <a:normAutofit/>
          </a:bodyPr>
          <a:lstStyle>
            <a:lvl1pPr marL="0" indent="0" algn="ctr">
              <a:buNone/>
              <a:defRPr sz="1000"/>
            </a:lvl1pPr>
          </a:lstStyle>
          <a:p>
            <a:r>
              <a:rPr lang="en-US"/>
              <a:t>Click picture icon </a:t>
            </a:r>
            <a:br>
              <a:rPr lang="en-US"/>
            </a:br>
            <a:r>
              <a:rPr lang="en-US"/>
              <a:t>to insert image</a:t>
            </a:r>
          </a:p>
        </p:txBody>
      </p:sp>
      <p:sp>
        <p:nvSpPr>
          <p:cNvPr id="18" name="Text Placeholder 14">
            <a:extLst>
              <a:ext uri="{FF2B5EF4-FFF2-40B4-BE49-F238E27FC236}">
                <a16:creationId xmlns:a16="http://schemas.microsoft.com/office/drawing/2014/main" id="{23F42F1B-1789-8D4F-897E-7DF099E779D0}"/>
              </a:ext>
            </a:extLst>
          </p:cNvPr>
          <p:cNvSpPr>
            <a:spLocks noGrp="1"/>
          </p:cNvSpPr>
          <p:nvPr>
            <p:ph type="body" sz="quarter" idx="18" hasCustomPrompt="1"/>
          </p:nvPr>
        </p:nvSpPr>
        <p:spPr>
          <a:xfrm>
            <a:off x="591099" y="4423997"/>
            <a:ext cx="3485804" cy="413188"/>
          </a:xfrm>
        </p:spPr>
        <p:txBody>
          <a:bodyPr anchor="b"/>
          <a:lstStyle>
            <a:lvl1pPr marL="0" indent="0" algn="ctr">
              <a:buNone/>
              <a:defRPr b="1" i="0">
                <a:solidFill>
                  <a:schemeClr val="accent3"/>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Name</a:t>
            </a:r>
          </a:p>
        </p:txBody>
      </p:sp>
      <p:sp>
        <p:nvSpPr>
          <p:cNvPr id="19" name="Text Placeholder 16">
            <a:extLst>
              <a:ext uri="{FF2B5EF4-FFF2-40B4-BE49-F238E27FC236}">
                <a16:creationId xmlns:a16="http://schemas.microsoft.com/office/drawing/2014/main" id="{52852E82-C295-BE4B-B9C4-B231BDF61FE5}"/>
              </a:ext>
            </a:extLst>
          </p:cNvPr>
          <p:cNvSpPr>
            <a:spLocks noGrp="1"/>
          </p:cNvSpPr>
          <p:nvPr>
            <p:ph type="body" sz="quarter" idx="19" hasCustomPrompt="1"/>
          </p:nvPr>
        </p:nvSpPr>
        <p:spPr>
          <a:xfrm>
            <a:off x="591099" y="4904050"/>
            <a:ext cx="3485804" cy="723664"/>
          </a:xfrm>
        </p:spPr>
        <p:txBody>
          <a:bodyPr anchor="t">
            <a:normAutofit/>
          </a:bodyPr>
          <a:lstStyle>
            <a:lvl1pPr marL="0" indent="0" algn="ctr">
              <a:spcAft>
                <a:spcPts val="0"/>
              </a:spcAft>
              <a:buNone/>
              <a:defRPr sz="1800" b="0" i="0">
                <a:solidFill>
                  <a:schemeClr val="bg1"/>
                </a:solidFill>
                <a:latin typeface="Georgia" panose="02040502050405020303" pitchFamily="18" charset="0"/>
                <a:ea typeface="Source Serif Pro Light" panose="02040303050405020204" pitchFamily="18" charset="0"/>
              </a:defRPr>
            </a:lvl1pPr>
            <a:lvl2pPr marL="457200" indent="0">
              <a:buNone/>
              <a:defRPr/>
            </a:lvl2pPr>
          </a:lstStyle>
          <a:p>
            <a:pPr lvl="0"/>
            <a:r>
              <a:rPr lang="en-US" dirty="0"/>
              <a:t>Title</a:t>
            </a:r>
          </a:p>
          <a:p>
            <a:pPr lvl="0"/>
            <a:r>
              <a:rPr lang="en-US" dirty="0"/>
              <a:t>Affiliation</a:t>
            </a:r>
          </a:p>
        </p:txBody>
      </p:sp>
      <p:sp>
        <p:nvSpPr>
          <p:cNvPr id="23" name="Footer Placeholder 4">
            <a:extLst>
              <a:ext uri="{FF2B5EF4-FFF2-40B4-BE49-F238E27FC236}">
                <a16:creationId xmlns:a16="http://schemas.microsoft.com/office/drawing/2014/main" id="{B85E754D-D784-4B47-B1C1-CF2672217A5B}"/>
              </a:ext>
            </a:extLst>
          </p:cNvPr>
          <p:cNvSpPr>
            <a:spLocks noGrp="1"/>
          </p:cNvSpPr>
          <p:nvPr>
            <p:ph type="ftr" sz="quarter" idx="11"/>
          </p:nvPr>
        </p:nvSpPr>
        <p:spPr>
          <a:xfrm>
            <a:off x="7397496" y="6502908"/>
            <a:ext cx="3968496" cy="329184"/>
          </a:xfrm>
        </p:spPr>
        <p:txBody>
          <a:bodyPr/>
          <a:lstStyle>
            <a:lvl1pPr algn="r">
              <a:defRPr sz="1000"/>
            </a:lvl1pPr>
          </a:lstStyle>
          <a:p>
            <a:r>
              <a:rPr lang="en-US" dirty="0"/>
              <a:t>PROPRIETARY &amp; CONFIDENTIAL</a:t>
            </a:r>
          </a:p>
        </p:txBody>
      </p:sp>
      <p:sp>
        <p:nvSpPr>
          <p:cNvPr id="24" name="Slide Number Placeholder 5">
            <a:extLst>
              <a:ext uri="{FF2B5EF4-FFF2-40B4-BE49-F238E27FC236}">
                <a16:creationId xmlns:a16="http://schemas.microsoft.com/office/drawing/2014/main" id="{29B37E47-D501-D345-8C4D-1E4DE233403E}"/>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pic>
        <p:nvPicPr>
          <p:cNvPr id="25" name="Picture 24" descr="A picture containing icon&#10;&#10;Description automatically generated">
            <a:extLst>
              <a:ext uri="{FF2B5EF4-FFF2-40B4-BE49-F238E27FC236}">
                <a16:creationId xmlns:a16="http://schemas.microsoft.com/office/drawing/2014/main" id="{9BC1C364-B185-4840-9140-4C47E0E75B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5" name="Text Placeholder 4">
            <a:extLst>
              <a:ext uri="{FF2B5EF4-FFF2-40B4-BE49-F238E27FC236}">
                <a16:creationId xmlns:a16="http://schemas.microsoft.com/office/drawing/2014/main" id="{F42C4A96-1EDD-4B43-B010-F0A21A6E915C}"/>
              </a:ext>
            </a:extLst>
          </p:cNvPr>
          <p:cNvSpPr>
            <a:spLocks noGrp="1"/>
          </p:cNvSpPr>
          <p:nvPr>
            <p:ph type="body" sz="quarter" idx="20"/>
          </p:nvPr>
        </p:nvSpPr>
        <p:spPr>
          <a:xfrm>
            <a:off x="4679950" y="1519238"/>
            <a:ext cx="7051802" cy="4108450"/>
          </a:xfrm>
        </p:spPr>
        <p:txBody>
          <a:bodyPr/>
          <a:lstStyle>
            <a:lvl1pPr marL="0" indent="0">
              <a:buNone/>
              <a:defRPr>
                <a:solidFill>
                  <a:schemeClr val="bg1"/>
                </a:solidFill>
              </a:defRPr>
            </a:lvl1pPr>
            <a:lvl2pPr marL="285750" indent="0">
              <a:buNone/>
              <a:defRPr>
                <a:solidFill>
                  <a:schemeClr val="bg1"/>
                </a:solidFill>
              </a:defRPr>
            </a:lvl2pPr>
            <a:lvl3pPr marL="520700" indent="0">
              <a:buNone/>
              <a:defRPr>
                <a:solidFill>
                  <a:schemeClr val="bg1"/>
                </a:solidFill>
              </a:defRPr>
            </a:lvl3pPr>
            <a:lvl4pPr marL="747712" indent="0">
              <a:buNone/>
              <a:defRPr>
                <a:solidFill>
                  <a:schemeClr val="bg1"/>
                </a:solidFill>
              </a:defRPr>
            </a:lvl4pPr>
            <a:lvl5pPr marL="1035050" indent="0">
              <a:buNone/>
              <a:defRPr>
                <a:solidFill>
                  <a:schemeClr val="bg1"/>
                </a:solidFill>
              </a:defRPr>
            </a:lvl5pPr>
          </a:lstStyle>
          <a:p>
            <a:pPr lvl="0"/>
            <a:r>
              <a:rPr lang="en-US"/>
              <a:t>Click to edit Master text styles</a:t>
            </a:r>
          </a:p>
        </p:txBody>
      </p:sp>
      <p:sp>
        <p:nvSpPr>
          <p:cNvPr id="12" name="Text Placeholder 4">
            <a:extLst>
              <a:ext uri="{FF2B5EF4-FFF2-40B4-BE49-F238E27FC236}">
                <a16:creationId xmlns:a16="http://schemas.microsoft.com/office/drawing/2014/main" id="{C7ADD58E-8BBC-1046-9627-C3981412CCAD}"/>
              </a:ext>
            </a:extLst>
          </p:cNvPr>
          <p:cNvSpPr>
            <a:spLocks noGrp="1"/>
          </p:cNvSpPr>
          <p:nvPr>
            <p:ph type="body" sz="quarter" idx="21" hasCustomPrompt="1"/>
          </p:nvPr>
        </p:nvSpPr>
        <p:spPr>
          <a:xfrm>
            <a:off x="2039112" y="6501384"/>
            <a:ext cx="5020056" cy="329185"/>
          </a:xfrm>
        </p:spPr>
        <p:txBody>
          <a:bodyPr>
            <a:noAutofit/>
          </a:bodyPr>
          <a:lstStyle>
            <a:lvl1pPr marL="0" indent="0">
              <a:buNone/>
              <a:defRPr sz="1000"/>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Tree>
    <p:extLst>
      <p:ext uri="{BB962C8B-B14F-4D97-AF65-F5344CB8AC3E}">
        <p14:creationId xmlns:p14="http://schemas.microsoft.com/office/powerpoint/2010/main" val="345316698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One Presenter Dark Berr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5A384C-7927-3644-83A4-493EE7C7D23A}"/>
              </a:ext>
            </a:extLst>
          </p:cNvPr>
          <p:cNvSpPr/>
          <p:nvPr userDrawn="1"/>
        </p:nvSpPr>
        <p:spPr>
          <a:xfrm>
            <a:off x="0" y="0"/>
            <a:ext cx="12192000" cy="6284422"/>
          </a:xfrm>
          <a:prstGeom prst="rect">
            <a:avLst/>
          </a:prstGeom>
          <a:solidFill>
            <a:srgbClr val="941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96D21847-89D8-4B0B-B71A-4208248E7C79}"/>
              </a:ext>
            </a:extLst>
          </p:cNvPr>
          <p:cNvSpPr>
            <a:spLocks noGrp="1"/>
          </p:cNvSpPr>
          <p:nvPr>
            <p:ph type="title" hasCustomPrompt="1"/>
          </p:nvPr>
        </p:nvSpPr>
        <p:spPr>
          <a:xfrm>
            <a:off x="443174" y="78942"/>
            <a:ext cx="11288578" cy="855123"/>
          </a:xfrm>
        </p:spPr>
        <p:txBody>
          <a:bodyPr lIns="0" rIns="0"/>
          <a:lstStyle>
            <a:lvl1pPr>
              <a:defRPr>
                <a:solidFill>
                  <a:srgbClr val="FF91AA"/>
                </a:solidFill>
              </a:defRPr>
            </a:lvl1pPr>
          </a:lstStyle>
          <a:p>
            <a:r>
              <a:rPr lang="en-US" dirty="0"/>
              <a:t>Presenter</a:t>
            </a:r>
          </a:p>
        </p:txBody>
      </p:sp>
      <p:cxnSp>
        <p:nvCxnSpPr>
          <p:cNvPr id="11" name="Straight Connector 10">
            <a:extLst>
              <a:ext uri="{FF2B5EF4-FFF2-40B4-BE49-F238E27FC236}">
                <a16:creationId xmlns:a16="http://schemas.microsoft.com/office/drawing/2014/main" id="{E438CD07-7349-4340-9AC4-ECA4E8DAF590}"/>
              </a:ext>
            </a:extLst>
          </p:cNvPr>
          <p:cNvCxnSpPr/>
          <p:nvPr userDrawn="1"/>
        </p:nvCxnSpPr>
        <p:spPr>
          <a:xfrm>
            <a:off x="0" y="94400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cture Placeholder 6">
            <a:extLst>
              <a:ext uri="{FF2B5EF4-FFF2-40B4-BE49-F238E27FC236}">
                <a16:creationId xmlns:a16="http://schemas.microsoft.com/office/drawing/2014/main" id="{78964D8A-993B-5345-93FA-FC645C2ED728}"/>
              </a:ext>
            </a:extLst>
          </p:cNvPr>
          <p:cNvSpPr>
            <a:spLocks noGrp="1"/>
          </p:cNvSpPr>
          <p:nvPr>
            <p:ph type="pic" sz="quarter" idx="14" hasCustomPrompt="1"/>
          </p:nvPr>
        </p:nvSpPr>
        <p:spPr>
          <a:xfrm>
            <a:off x="990600" y="1518997"/>
            <a:ext cx="2743200" cy="2743200"/>
          </a:xfrm>
          <a:prstGeom prst="ellipse">
            <a:avLst/>
          </a:prstGeom>
          <a:solidFill>
            <a:schemeClr val="bg1"/>
          </a:solidFill>
        </p:spPr>
        <p:txBody>
          <a:bodyPr>
            <a:normAutofit/>
          </a:bodyPr>
          <a:lstStyle>
            <a:lvl1pPr marL="0" indent="0" algn="ctr">
              <a:buNone/>
              <a:defRPr sz="1000"/>
            </a:lvl1pPr>
          </a:lstStyle>
          <a:p>
            <a:r>
              <a:rPr lang="en-US"/>
              <a:t>Click picture icon </a:t>
            </a:r>
            <a:br>
              <a:rPr lang="en-US"/>
            </a:br>
            <a:r>
              <a:rPr lang="en-US"/>
              <a:t>to insert image</a:t>
            </a:r>
          </a:p>
        </p:txBody>
      </p:sp>
      <p:sp>
        <p:nvSpPr>
          <p:cNvPr id="18" name="Text Placeholder 14">
            <a:extLst>
              <a:ext uri="{FF2B5EF4-FFF2-40B4-BE49-F238E27FC236}">
                <a16:creationId xmlns:a16="http://schemas.microsoft.com/office/drawing/2014/main" id="{23F42F1B-1789-8D4F-897E-7DF099E779D0}"/>
              </a:ext>
            </a:extLst>
          </p:cNvPr>
          <p:cNvSpPr>
            <a:spLocks noGrp="1"/>
          </p:cNvSpPr>
          <p:nvPr>
            <p:ph type="body" sz="quarter" idx="18" hasCustomPrompt="1"/>
          </p:nvPr>
        </p:nvSpPr>
        <p:spPr>
          <a:xfrm>
            <a:off x="591099" y="4423997"/>
            <a:ext cx="3485804" cy="413188"/>
          </a:xfrm>
        </p:spPr>
        <p:txBody>
          <a:bodyPr anchor="b"/>
          <a:lstStyle>
            <a:lvl1pPr marL="0" indent="0" algn="ctr">
              <a:buNone/>
              <a:defRPr b="1" i="0">
                <a:solidFill>
                  <a:srgbClr val="FF91AA"/>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Name</a:t>
            </a:r>
          </a:p>
        </p:txBody>
      </p:sp>
      <p:sp>
        <p:nvSpPr>
          <p:cNvPr id="19" name="Text Placeholder 16">
            <a:extLst>
              <a:ext uri="{FF2B5EF4-FFF2-40B4-BE49-F238E27FC236}">
                <a16:creationId xmlns:a16="http://schemas.microsoft.com/office/drawing/2014/main" id="{52852E82-C295-BE4B-B9C4-B231BDF61FE5}"/>
              </a:ext>
            </a:extLst>
          </p:cNvPr>
          <p:cNvSpPr>
            <a:spLocks noGrp="1"/>
          </p:cNvSpPr>
          <p:nvPr>
            <p:ph type="body" sz="quarter" idx="19" hasCustomPrompt="1"/>
          </p:nvPr>
        </p:nvSpPr>
        <p:spPr>
          <a:xfrm>
            <a:off x="591099" y="4904050"/>
            <a:ext cx="3485804" cy="723664"/>
          </a:xfrm>
        </p:spPr>
        <p:txBody>
          <a:bodyPr anchor="t">
            <a:normAutofit/>
          </a:bodyPr>
          <a:lstStyle>
            <a:lvl1pPr marL="0" indent="0" algn="ctr">
              <a:spcAft>
                <a:spcPts val="0"/>
              </a:spcAft>
              <a:buNone/>
              <a:defRPr sz="1800" b="0" i="0">
                <a:solidFill>
                  <a:schemeClr val="bg1"/>
                </a:solidFill>
                <a:latin typeface="Georgia" panose="02040502050405020303" pitchFamily="18" charset="0"/>
                <a:ea typeface="Source Serif Pro Light" panose="02040303050405020204" pitchFamily="18" charset="0"/>
              </a:defRPr>
            </a:lvl1pPr>
            <a:lvl2pPr marL="457200" indent="0">
              <a:buNone/>
              <a:defRPr/>
            </a:lvl2pPr>
          </a:lstStyle>
          <a:p>
            <a:pPr lvl="0"/>
            <a:r>
              <a:rPr lang="en-US" dirty="0"/>
              <a:t>Title</a:t>
            </a:r>
          </a:p>
          <a:p>
            <a:pPr lvl="0"/>
            <a:r>
              <a:rPr lang="en-US" dirty="0"/>
              <a:t>Affiliation</a:t>
            </a:r>
          </a:p>
        </p:txBody>
      </p:sp>
      <p:sp>
        <p:nvSpPr>
          <p:cNvPr id="23" name="Footer Placeholder 4">
            <a:extLst>
              <a:ext uri="{FF2B5EF4-FFF2-40B4-BE49-F238E27FC236}">
                <a16:creationId xmlns:a16="http://schemas.microsoft.com/office/drawing/2014/main" id="{B85E754D-D784-4B47-B1C1-CF2672217A5B}"/>
              </a:ext>
            </a:extLst>
          </p:cNvPr>
          <p:cNvSpPr>
            <a:spLocks noGrp="1"/>
          </p:cNvSpPr>
          <p:nvPr>
            <p:ph type="ftr" sz="quarter" idx="11"/>
          </p:nvPr>
        </p:nvSpPr>
        <p:spPr>
          <a:xfrm>
            <a:off x="7397496" y="6502908"/>
            <a:ext cx="3968496" cy="329184"/>
          </a:xfrm>
        </p:spPr>
        <p:txBody>
          <a:bodyPr/>
          <a:lstStyle>
            <a:lvl1pPr algn="r">
              <a:defRPr sz="1000"/>
            </a:lvl1pPr>
          </a:lstStyle>
          <a:p>
            <a:r>
              <a:rPr lang="en-US" dirty="0"/>
              <a:t>PROPRIETARY &amp; CONFIDENTIAL</a:t>
            </a:r>
          </a:p>
        </p:txBody>
      </p:sp>
      <p:sp>
        <p:nvSpPr>
          <p:cNvPr id="24" name="Slide Number Placeholder 5">
            <a:extLst>
              <a:ext uri="{FF2B5EF4-FFF2-40B4-BE49-F238E27FC236}">
                <a16:creationId xmlns:a16="http://schemas.microsoft.com/office/drawing/2014/main" id="{29B37E47-D501-D345-8C4D-1E4DE233403E}"/>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pic>
        <p:nvPicPr>
          <p:cNvPr id="25" name="Picture 24" descr="A picture containing icon&#10;&#10;Description automatically generated">
            <a:extLst>
              <a:ext uri="{FF2B5EF4-FFF2-40B4-BE49-F238E27FC236}">
                <a16:creationId xmlns:a16="http://schemas.microsoft.com/office/drawing/2014/main" id="{9BC1C364-B185-4840-9140-4C47E0E75B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5" name="Text Placeholder 4">
            <a:extLst>
              <a:ext uri="{FF2B5EF4-FFF2-40B4-BE49-F238E27FC236}">
                <a16:creationId xmlns:a16="http://schemas.microsoft.com/office/drawing/2014/main" id="{F42C4A96-1EDD-4B43-B010-F0A21A6E915C}"/>
              </a:ext>
            </a:extLst>
          </p:cNvPr>
          <p:cNvSpPr>
            <a:spLocks noGrp="1"/>
          </p:cNvSpPr>
          <p:nvPr>
            <p:ph type="body" sz="quarter" idx="20"/>
          </p:nvPr>
        </p:nvSpPr>
        <p:spPr>
          <a:xfrm>
            <a:off x="4679950" y="1519238"/>
            <a:ext cx="7051802" cy="4108450"/>
          </a:xfrm>
        </p:spPr>
        <p:txBody>
          <a:bodyPr/>
          <a:lstStyle>
            <a:lvl1pPr marL="0" indent="0">
              <a:buNone/>
              <a:defRPr>
                <a:solidFill>
                  <a:schemeClr val="bg1"/>
                </a:solidFill>
              </a:defRPr>
            </a:lvl1pPr>
            <a:lvl2pPr marL="285750" indent="0">
              <a:buNone/>
              <a:defRPr>
                <a:solidFill>
                  <a:schemeClr val="bg1"/>
                </a:solidFill>
              </a:defRPr>
            </a:lvl2pPr>
            <a:lvl3pPr marL="520700" indent="0">
              <a:buNone/>
              <a:defRPr>
                <a:solidFill>
                  <a:schemeClr val="bg1"/>
                </a:solidFill>
              </a:defRPr>
            </a:lvl3pPr>
            <a:lvl4pPr marL="747712" indent="0">
              <a:buNone/>
              <a:defRPr>
                <a:solidFill>
                  <a:schemeClr val="bg1"/>
                </a:solidFill>
              </a:defRPr>
            </a:lvl4pPr>
            <a:lvl5pPr marL="1035050" indent="0">
              <a:buNone/>
              <a:defRPr>
                <a:solidFill>
                  <a:schemeClr val="bg1"/>
                </a:solidFill>
              </a:defRPr>
            </a:lvl5pPr>
          </a:lstStyle>
          <a:p>
            <a:pPr lvl="0"/>
            <a:r>
              <a:rPr lang="en-US"/>
              <a:t>Click to edit Master text styles</a:t>
            </a:r>
          </a:p>
        </p:txBody>
      </p:sp>
      <p:sp>
        <p:nvSpPr>
          <p:cNvPr id="12" name="Text Placeholder 4">
            <a:extLst>
              <a:ext uri="{FF2B5EF4-FFF2-40B4-BE49-F238E27FC236}">
                <a16:creationId xmlns:a16="http://schemas.microsoft.com/office/drawing/2014/main" id="{C7ADD58E-8BBC-1046-9627-C3981412CCAD}"/>
              </a:ext>
            </a:extLst>
          </p:cNvPr>
          <p:cNvSpPr>
            <a:spLocks noGrp="1"/>
          </p:cNvSpPr>
          <p:nvPr>
            <p:ph type="body" sz="quarter" idx="21" hasCustomPrompt="1"/>
          </p:nvPr>
        </p:nvSpPr>
        <p:spPr>
          <a:xfrm>
            <a:off x="2039112" y="6501384"/>
            <a:ext cx="5020056" cy="329185"/>
          </a:xfrm>
        </p:spPr>
        <p:txBody>
          <a:bodyPr>
            <a:noAutofit/>
          </a:bodyPr>
          <a:lstStyle>
            <a:lvl1pPr marL="0" indent="0">
              <a:buNone/>
              <a:defRPr sz="1000"/>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Tree>
    <p:extLst>
      <p:ext uri="{BB962C8B-B14F-4D97-AF65-F5344CB8AC3E}">
        <p14:creationId xmlns:p14="http://schemas.microsoft.com/office/powerpoint/2010/main" val="166351899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ne Presenter Dark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5A384C-7927-3644-83A4-493EE7C7D23A}"/>
              </a:ext>
            </a:extLst>
          </p:cNvPr>
          <p:cNvSpPr/>
          <p:nvPr userDrawn="1"/>
        </p:nvSpPr>
        <p:spPr>
          <a:xfrm>
            <a:off x="0" y="0"/>
            <a:ext cx="12192000" cy="6284422"/>
          </a:xfrm>
          <a:prstGeom prst="rect">
            <a:avLst/>
          </a:prstGeom>
          <a:solidFill>
            <a:srgbClr val="123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96D21847-89D8-4B0B-B71A-4208248E7C79}"/>
              </a:ext>
            </a:extLst>
          </p:cNvPr>
          <p:cNvSpPr>
            <a:spLocks noGrp="1"/>
          </p:cNvSpPr>
          <p:nvPr>
            <p:ph type="title" hasCustomPrompt="1"/>
          </p:nvPr>
        </p:nvSpPr>
        <p:spPr>
          <a:xfrm>
            <a:off x="443174" y="78942"/>
            <a:ext cx="11288578" cy="855123"/>
          </a:xfrm>
        </p:spPr>
        <p:txBody>
          <a:bodyPr lIns="0" rIns="0"/>
          <a:lstStyle>
            <a:lvl1pPr>
              <a:defRPr>
                <a:solidFill>
                  <a:srgbClr val="18B7FB"/>
                </a:solidFill>
              </a:defRPr>
            </a:lvl1pPr>
          </a:lstStyle>
          <a:p>
            <a:r>
              <a:rPr lang="en-US" dirty="0"/>
              <a:t>Presenter</a:t>
            </a:r>
          </a:p>
        </p:txBody>
      </p:sp>
      <p:cxnSp>
        <p:nvCxnSpPr>
          <p:cNvPr id="11" name="Straight Connector 10">
            <a:extLst>
              <a:ext uri="{FF2B5EF4-FFF2-40B4-BE49-F238E27FC236}">
                <a16:creationId xmlns:a16="http://schemas.microsoft.com/office/drawing/2014/main" id="{E438CD07-7349-4340-9AC4-ECA4E8DAF590}"/>
              </a:ext>
            </a:extLst>
          </p:cNvPr>
          <p:cNvCxnSpPr/>
          <p:nvPr userDrawn="1"/>
        </p:nvCxnSpPr>
        <p:spPr>
          <a:xfrm>
            <a:off x="0" y="94400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cture Placeholder 6">
            <a:extLst>
              <a:ext uri="{FF2B5EF4-FFF2-40B4-BE49-F238E27FC236}">
                <a16:creationId xmlns:a16="http://schemas.microsoft.com/office/drawing/2014/main" id="{78964D8A-993B-5345-93FA-FC645C2ED728}"/>
              </a:ext>
            </a:extLst>
          </p:cNvPr>
          <p:cNvSpPr>
            <a:spLocks noGrp="1"/>
          </p:cNvSpPr>
          <p:nvPr>
            <p:ph type="pic" sz="quarter" idx="14" hasCustomPrompt="1"/>
          </p:nvPr>
        </p:nvSpPr>
        <p:spPr>
          <a:xfrm>
            <a:off x="990600" y="1518997"/>
            <a:ext cx="2743200" cy="2743200"/>
          </a:xfrm>
          <a:prstGeom prst="ellipse">
            <a:avLst/>
          </a:prstGeom>
          <a:solidFill>
            <a:schemeClr val="bg1"/>
          </a:solidFill>
        </p:spPr>
        <p:txBody>
          <a:bodyPr>
            <a:normAutofit/>
          </a:bodyPr>
          <a:lstStyle>
            <a:lvl1pPr marL="0" indent="0" algn="ctr">
              <a:buNone/>
              <a:defRPr sz="1000"/>
            </a:lvl1pPr>
          </a:lstStyle>
          <a:p>
            <a:r>
              <a:rPr lang="en-US"/>
              <a:t>Click picture icon </a:t>
            </a:r>
            <a:br>
              <a:rPr lang="en-US"/>
            </a:br>
            <a:r>
              <a:rPr lang="en-US"/>
              <a:t>to insert image</a:t>
            </a:r>
          </a:p>
        </p:txBody>
      </p:sp>
      <p:sp>
        <p:nvSpPr>
          <p:cNvPr id="18" name="Text Placeholder 14">
            <a:extLst>
              <a:ext uri="{FF2B5EF4-FFF2-40B4-BE49-F238E27FC236}">
                <a16:creationId xmlns:a16="http://schemas.microsoft.com/office/drawing/2014/main" id="{23F42F1B-1789-8D4F-897E-7DF099E779D0}"/>
              </a:ext>
            </a:extLst>
          </p:cNvPr>
          <p:cNvSpPr>
            <a:spLocks noGrp="1"/>
          </p:cNvSpPr>
          <p:nvPr>
            <p:ph type="body" sz="quarter" idx="18" hasCustomPrompt="1"/>
          </p:nvPr>
        </p:nvSpPr>
        <p:spPr>
          <a:xfrm>
            <a:off x="591099" y="4423997"/>
            <a:ext cx="3485804" cy="413188"/>
          </a:xfrm>
        </p:spPr>
        <p:txBody>
          <a:bodyPr anchor="b"/>
          <a:lstStyle>
            <a:lvl1pPr marL="0" indent="0" algn="ctr">
              <a:buNone/>
              <a:defRPr b="1" i="0">
                <a:solidFill>
                  <a:srgbClr val="18B7F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Name</a:t>
            </a:r>
          </a:p>
        </p:txBody>
      </p:sp>
      <p:sp>
        <p:nvSpPr>
          <p:cNvPr id="19" name="Text Placeholder 16">
            <a:extLst>
              <a:ext uri="{FF2B5EF4-FFF2-40B4-BE49-F238E27FC236}">
                <a16:creationId xmlns:a16="http://schemas.microsoft.com/office/drawing/2014/main" id="{52852E82-C295-BE4B-B9C4-B231BDF61FE5}"/>
              </a:ext>
            </a:extLst>
          </p:cNvPr>
          <p:cNvSpPr>
            <a:spLocks noGrp="1"/>
          </p:cNvSpPr>
          <p:nvPr>
            <p:ph type="body" sz="quarter" idx="19" hasCustomPrompt="1"/>
          </p:nvPr>
        </p:nvSpPr>
        <p:spPr>
          <a:xfrm>
            <a:off x="591099" y="4904050"/>
            <a:ext cx="3485804" cy="723664"/>
          </a:xfrm>
        </p:spPr>
        <p:txBody>
          <a:bodyPr anchor="t">
            <a:normAutofit/>
          </a:bodyPr>
          <a:lstStyle>
            <a:lvl1pPr marL="0" indent="0" algn="ctr">
              <a:spcAft>
                <a:spcPts val="0"/>
              </a:spcAft>
              <a:buNone/>
              <a:defRPr sz="1800" b="0" i="0">
                <a:solidFill>
                  <a:schemeClr val="bg1"/>
                </a:solidFill>
                <a:latin typeface="Georgia" panose="02040502050405020303" pitchFamily="18" charset="0"/>
                <a:ea typeface="Source Serif Pro Light" panose="02040303050405020204" pitchFamily="18" charset="0"/>
              </a:defRPr>
            </a:lvl1pPr>
            <a:lvl2pPr marL="457200" indent="0">
              <a:buNone/>
              <a:defRPr/>
            </a:lvl2pPr>
          </a:lstStyle>
          <a:p>
            <a:pPr lvl="0"/>
            <a:r>
              <a:rPr lang="en-US" dirty="0"/>
              <a:t>Title</a:t>
            </a:r>
          </a:p>
          <a:p>
            <a:pPr lvl="0"/>
            <a:r>
              <a:rPr lang="en-US" dirty="0"/>
              <a:t>Affiliation</a:t>
            </a:r>
          </a:p>
        </p:txBody>
      </p:sp>
      <p:sp>
        <p:nvSpPr>
          <p:cNvPr id="23" name="Footer Placeholder 4">
            <a:extLst>
              <a:ext uri="{FF2B5EF4-FFF2-40B4-BE49-F238E27FC236}">
                <a16:creationId xmlns:a16="http://schemas.microsoft.com/office/drawing/2014/main" id="{B85E754D-D784-4B47-B1C1-CF2672217A5B}"/>
              </a:ext>
            </a:extLst>
          </p:cNvPr>
          <p:cNvSpPr>
            <a:spLocks noGrp="1"/>
          </p:cNvSpPr>
          <p:nvPr>
            <p:ph type="ftr" sz="quarter" idx="11"/>
          </p:nvPr>
        </p:nvSpPr>
        <p:spPr>
          <a:xfrm>
            <a:off x="7397496" y="6502908"/>
            <a:ext cx="3968496" cy="329184"/>
          </a:xfrm>
        </p:spPr>
        <p:txBody>
          <a:bodyPr/>
          <a:lstStyle>
            <a:lvl1pPr algn="r">
              <a:defRPr sz="1000"/>
            </a:lvl1pPr>
          </a:lstStyle>
          <a:p>
            <a:r>
              <a:rPr lang="en-US" dirty="0"/>
              <a:t>PROPRIETARY &amp; CONFIDENTIAL</a:t>
            </a:r>
          </a:p>
        </p:txBody>
      </p:sp>
      <p:sp>
        <p:nvSpPr>
          <p:cNvPr id="24" name="Slide Number Placeholder 5">
            <a:extLst>
              <a:ext uri="{FF2B5EF4-FFF2-40B4-BE49-F238E27FC236}">
                <a16:creationId xmlns:a16="http://schemas.microsoft.com/office/drawing/2014/main" id="{29B37E47-D501-D345-8C4D-1E4DE233403E}"/>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pic>
        <p:nvPicPr>
          <p:cNvPr id="25" name="Picture 24" descr="A picture containing icon&#10;&#10;Description automatically generated">
            <a:extLst>
              <a:ext uri="{FF2B5EF4-FFF2-40B4-BE49-F238E27FC236}">
                <a16:creationId xmlns:a16="http://schemas.microsoft.com/office/drawing/2014/main" id="{9BC1C364-B185-4840-9140-4C47E0E75B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5" name="Text Placeholder 4">
            <a:extLst>
              <a:ext uri="{FF2B5EF4-FFF2-40B4-BE49-F238E27FC236}">
                <a16:creationId xmlns:a16="http://schemas.microsoft.com/office/drawing/2014/main" id="{F42C4A96-1EDD-4B43-B010-F0A21A6E915C}"/>
              </a:ext>
            </a:extLst>
          </p:cNvPr>
          <p:cNvSpPr>
            <a:spLocks noGrp="1"/>
          </p:cNvSpPr>
          <p:nvPr>
            <p:ph type="body" sz="quarter" idx="20"/>
          </p:nvPr>
        </p:nvSpPr>
        <p:spPr>
          <a:xfrm>
            <a:off x="4679950" y="1519238"/>
            <a:ext cx="7051802" cy="4108450"/>
          </a:xfrm>
        </p:spPr>
        <p:txBody>
          <a:bodyPr/>
          <a:lstStyle>
            <a:lvl1pPr marL="0" indent="0">
              <a:buNone/>
              <a:defRPr>
                <a:solidFill>
                  <a:schemeClr val="bg1"/>
                </a:solidFill>
              </a:defRPr>
            </a:lvl1pPr>
            <a:lvl2pPr marL="285750" indent="0">
              <a:buNone/>
              <a:defRPr>
                <a:solidFill>
                  <a:schemeClr val="bg1"/>
                </a:solidFill>
              </a:defRPr>
            </a:lvl2pPr>
            <a:lvl3pPr marL="520700" indent="0">
              <a:buNone/>
              <a:defRPr>
                <a:solidFill>
                  <a:schemeClr val="bg1"/>
                </a:solidFill>
              </a:defRPr>
            </a:lvl3pPr>
            <a:lvl4pPr marL="747712" indent="0">
              <a:buNone/>
              <a:defRPr>
                <a:solidFill>
                  <a:schemeClr val="bg1"/>
                </a:solidFill>
              </a:defRPr>
            </a:lvl4pPr>
            <a:lvl5pPr marL="1035050" indent="0">
              <a:buNone/>
              <a:defRPr>
                <a:solidFill>
                  <a:schemeClr val="bg1"/>
                </a:solidFill>
              </a:defRPr>
            </a:lvl5pPr>
          </a:lstStyle>
          <a:p>
            <a:pPr lvl="0"/>
            <a:r>
              <a:rPr lang="en-US"/>
              <a:t>Click to edit Master text styles</a:t>
            </a:r>
          </a:p>
        </p:txBody>
      </p:sp>
      <p:sp>
        <p:nvSpPr>
          <p:cNvPr id="12" name="Text Placeholder 4">
            <a:extLst>
              <a:ext uri="{FF2B5EF4-FFF2-40B4-BE49-F238E27FC236}">
                <a16:creationId xmlns:a16="http://schemas.microsoft.com/office/drawing/2014/main" id="{C7ADD58E-8BBC-1046-9627-C3981412CCAD}"/>
              </a:ext>
            </a:extLst>
          </p:cNvPr>
          <p:cNvSpPr>
            <a:spLocks noGrp="1"/>
          </p:cNvSpPr>
          <p:nvPr>
            <p:ph type="body" sz="quarter" idx="21" hasCustomPrompt="1"/>
          </p:nvPr>
        </p:nvSpPr>
        <p:spPr>
          <a:xfrm>
            <a:off x="2039112" y="6501384"/>
            <a:ext cx="5020056" cy="329185"/>
          </a:xfrm>
        </p:spPr>
        <p:txBody>
          <a:bodyPr>
            <a:noAutofit/>
          </a:bodyPr>
          <a:lstStyle>
            <a:lvl1pPr marL="0" indent="0">
              <a:buNone/>
              <a:defRPr sz="1000"/>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Tree>
    <p:extLst>
      <p:ext uri="{BB962C8B-B14F-4D97-AF65-F5344CB8AC3E}">
        <p14:creationId xmlns:p14="http://schemas.microsoft.com/office/powerpoint/2010/main" val="399853419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eatur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5A384C-7927-3644-83A4-493EE7C7D23A}"/>
              </a:ext>
            </a:extLst>
          </p:cNvPr>
          <p:cNvSpPr/>
          <p:nvPr userDrawn="1"/>
        </p:nvSpPr>
        <p:spPr>
          <a:xfrm>
            <a:off x="0" y="0"/>
            <a:ext cx="12192000" cy="62844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panose="020B0604030504040204" pitchFamily="34" charset="0"/>
            </a:endParaRPr>
          </a:p>
        </p:txBody>
      </p:sp>
      <p:sp>
        <p:nvSpPr>
          <p:cNvPr id="2" name="Title 1">
            <a:extLst>
              <a:ext uri="{FF2B5EF4-FFF2-40B4-BE49-F238E27FC236}">
                <a16:creationId xmlns:a16="http://schemas.microsoft.com/office/drawing/2014/main" id="{96D21847-89D8-4B0B-B71A-4208248E7C79}"/>
              </a:ext>
            </a:extLst>
          </p:cNvPr>
          <p:cNvSpPr>
            <a:spLocks noGrp="1"/>
          </p:cNvSpPr>
          <p:nvPr>
            <p:ph type="title" hasCustomPrompt="1"/>
          </p:nvPr>
        </p:nvSpPr>
        <p:spPr>
          <a:xfrm>
            <a:off x="457200" y="429410"/>
            <a:ext cx="7429732" cy="991815"/>
          </a:xfrm>
        </p:spPr>
        <p:txBody>
          <a:bodyPr lIns="0" tIns="0" rIns="0" bIns="0" anchor="t"/>
          <a:lstStyle>
            <a:lvl1pPr>
              <a:defRPr>
                <a:solidFill>
                  <a:schemeClr val="accent3"/>
                </a:solidFill>
              </a:defRPr>
            </a:lvl1pPr>
          </a:lstStyle>
          <a:p>
            <a:r>
              <a:rPr lang="en-US" dirty="0"/>
              <a:t>Title</a:t>
            </a:r>
          </a:p>
        </p:txBody>
      </p:sp>
      <p:sp>
        <p:nvSpPr>
          <p:cNvPr id="23" name="Footer Placeholder 4">
            <a:extLst>
              <a:ext uri="{FF2B5EF4-FFF2-40B4-BE49-F238E27FC236}">
                <a16:creationId xmlns:a16="http://schemas.microsoft.com/office/drawing/2014/main" id="{B85E754D-D784-4B47-B1C1-CF2672217A5B}"/>
              </a:ext>
            </a:extLst>
          </p:cNvPr>
          <p:cNvSpPr>
            <a:spLocks noGrp="1"/>
          </p:cNvSpPr>
          <p:nvPr>
            <p:ph type="ftr" sz="quarter" idx="11"/>
          </p:nvPr>
        </p:nvSpPr>
        <p:spPr>
          <a:xfrm>
            <a:off x="7397496" y="6502908"/>
            <a:ext cx="3968496" cy="329184"/>
          </a:xfrm>
        </p:spPr>
        <p:txBody>
          <a:bodyPr/>
          <a:lstStyle>
            <a:lvl1pPr algn="r">
              <a:defRPr sz="1000"/>
            </a:lvl1pPr>
          </a:lstStyle>
          <a:p>
            <a:r>
              <a:rPr lang="en-US" dirty="0"/>
              <a:t>PROPRIETARY &amp; CONFIDENTIAL</a:t>
            </a:r>
          </a:p>
        </p:txBody>
      </p:sp>
      <p:sp>
        <p:nvSpPr>
          <p:cNvPr id="24" name="Slide Number Placeholder 5">
            <a:extLst>
              <a:ext uri="{FF2B5EF4-FFF2-40B4-BE49-F238E27FC236}">
                <a16:creationId xmlns:a16="http://schemas.microsoft.com/office/drawing/2014/main" id="{29B37E47-D501-D345-8C4D-1E4DE233403E}"/>
              </a:ext>
            </a:extLst>
          </p:cNvPr>
          <p:cNvSpPr>
            <a:spLocks noGrp="1"/>
          </p:cNvSpPr>
          <p:nvPr>
            <p:ph type="sldNum" sz="quarter" idx="12"/>
          </p:nvPr>
        </p:nvSpPr>
        <p:spPr>
          <a:xfrm>
            <a:off x="11365992" y="6501384"/>
            <a:ext cx="365760" cy="329184"/>
          </a:xfrm>
        </p:spPr>
        <p:txBody>
          <a:bodyPr/>
          <a:lstStyle>
            <a:lvl1pPr algn="r">
              <a:defRPr sz="1000"/>
            </a:lvl1pPr>
          </a:lstStyle>
          <a:p>
            <a:fld id="{D0ABF6E9-877F-4D16-88C3-F17DEDDB061B}" type="slidenum">
              <a:rPr lang="en-US" smtClean="0"/>
              <a:pPr/>
              <a:t>‹#›</a:t>
            </a:fld>
            <a:endParaRPr lang="en-US" dirty="0"/>
          </a:p>
        </p:txBody>
      </p:sp>
      <p:pic>
        <p:nvPicPr>
          <p:cNvPr id="25" name="Picture 24" descr="A picture containing icon&#10;&#10;Description automatically generated">
            <a:extLst>
              <a:ext uri="{FF2B5EF4-FFF2-40B4-BE49-F238E27FC236}">
                <a16:creationId xmlns:a16="http://schemas.microsoft.com/office/drawing/2014/main" id="{9BC1C364-B185-4840-9140-4C47E0E75B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404321"/>
            <a:ext cx="1316736" cy="274320"/>
          </a:xfrm>
          <a:prstGeom prst="rect">
            <a:avLst/>
          </a:prstGeom>
        </p:spPr>
      </p:pic>
      <p:sp>
        <p:nvSpPr>
          <p:cNvPr id="5" name="Text Placeholder 4">
            <a:extLst>
              <a:ext uri="{FF2B5EF4-FFF2-40B4-BE49-F238E27FC236}">
                <a16:creationId xmlns:a16="http://schemas.microsoft.com/office/drawing/2014/main" id="{F42C4A96-1EDD-4B43-B010-F0A21A6E915C}"/>
              </a:ext>
            </a:extLst>
          </p:cNvPr>
          <p:cNvSpPr>
            <a:spLocks noGrp="1"/>
          </p:cNvSpPr>
          <p:nvPr>
            <p:ph type="body" sz="quarter" idx="20"/>
          </p:nvPr>
        </p:nvSpPr>
        <p:spPr>
          <a:xfrm>
            <a:off x="457200" y="1541124"/>
            <a:ext cx="7429732" cy="4338967"/>
          </a:xfrm>
        </p:spPr>
        <p:txBody>
          <a:bodyPr tIns="0" bIns="0">
            <a:normAutofit/>
          </a:bodyPr>
          <a:lstStyle>
            <a:lvl1pPr marL="0" indent="0">
              <a:buNone/>
              <a:defRPr sz="2000">
                <a:solidFill>
                  <a:schemeClr val="bg1"/>
                </a:solidFill>
              </a:defRPr>
            </a:lvl1pPr>
            <a:lvl2pPr marL="285750" indent="0">
              <a:buNone/>
              <a:defRPr>
                <a:solidFill>
                  <a:schemeClr val="bg1"/>
                </a:solidFill>
              </a:defRPr>
            </a:lvl2pPr>
            <a:lvl3pPr marL="520700" indent="0">
              <a:buNone/>
              <a:defRPr>
                <a:solidFill>
                  <a:schemeClr val="bg1"/>
                </a:solidFill>
              </a:defRPr>
            </a:lvl3pPr>
            <a:lvl4pPr marL="747712" indent="0">
              <a:buNone/>
              <a:defRPr>
                <a:solidFill>
                  <a:schemeClr val="bg1"/>
                </a:solidFill>
              </a:defRPr>
            </a:lvl4pPr>
            <a:lvl5pPr marL="1035050" indent="0">
              <a:buNone/>
              <a:defRPr>
                <a:solidFill>
                  <a:schemeClr val="bg1"/>
                </a:solidFill>
              </a:defRPr>
            </a:lvl5pPr>
          </a:lstStyle>
          <a:p>
            <a:pPr lvl="0"/>
            <a:r>
              <a:rPr lang="en-US"/>
              <a:t>Click to edit Master text styles</a:t>
            </a:r>
          </a:p>
        </p:txBody>
      </p:sp>
      <p:sp>
        <p:nvSpPr>
          <p:cNvPr id="10" name="Text Placeholder 4">
            <a:extLst>
              <a:ext uri="{FF2B5EF4-FFF2-40B4-BE49-F238E27FC236}">
                <a16:creationId xmlns:a16="http://schemas.microsoft.com/office/drawing/2014/main" id="{DDF74306-1590-824D-8FC4-01C180441806}"/>
              </a:ext>
            </a:extLst>
          </p:cNvPr>
          <p:cNvSpPr>
            <a:spLocks noGrp="1"/>
          </p:cNvSpPr>
          <p:nvPr>
            <p:ph type="body" sz="quarter" idx="14" hasCustomPrompt="1"/>
          </p:nvPr>
        </p:nvSpPr>
        <p:spPr>
          <a:xfrm>
            <a:off x="2039112" y="6501384"/>
            <a:ext cx="5020056" cy="329185"/>
          </a:xfrm>
        </p:spPr>
        <p:txBody>
          <a:bodyPr>
            <a:noAutofit/>
          </a:bodyPr>
          <a:lstStyle>
            <a:lvl1pPr marL="0" indent="0">
              <a:buNone/>
              <a:defRPr sz="1000"/>
            </a:lvl1pPr>
            <a:lvl2pPr marL="285750" indent="0">
              <a:buNone/>
              <a:defRPr sz="1000"/>
            </a:lvl2pPr>
            <a:lvl3pPr marL="520700" indent="0">
              <a:buNone/>
              <a:defRPr sz="1000"/>
            </a:lvl3pPr>
            <a:lvl4pPr marL="747712" indent="0">
              <a:buNone/>
              <a:defRPr sz="1000"/>
            </a:lvl4pPr>
            <a:lvl5pPr marL="1035050" indent="0">
              <a:buNone/>
              <a:defRPr sz="1000"/>
            </a:lvl5pPr>
          </a:lstStyle>
          <a:p>
            <a:pPr lvl="0"/>
            <a:r>
              <a:rPr lang="en-US" dirty="0"/>
              <a:t>Meeting Name/Date</a:t>
            </a:r>
          </a:p>
        </p:txBody>
      </p:sp>
    </p:spTree>
    <p:extLst>
      <p:ext uri="{BB962C8B-B14F-4D97-AF65-F5344CB8AC3E}">
        <p14:creationId xmlns:p14="http://schemas.microsoft.com/office/powerpoint/2010/main" val="315499539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5" Type="http://schemas.openxmlformats.org/officeDocument/2006/relationships/image" Target="../media/image10.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B2C415-378A-4B23-B8CF-C1989FA65691}"/>
              </a:ext>
            </a:extLst>
          </p:cNvPr>
          <p:cNvSpPr>
            <a:spLocks noGrp="1"/>
          </p:cNvSpPr>
          <p:nvPr>
            <p:ph type="title"/>
          </p:nvPr>
        </p:nvSpPr>
        <p:spPr>
          <a:xfrm>
            <a:off x="457200" y="78942"/>
            <a:ext cx="11274552" cy="1071470"/>
          </a:xfrm>
          <a:prstGeom prst="rect">
            <a:avLst/>
          </a:prstGeom>
        </p:spPr>
        <p:txBody>
          <a:bodyPr vert="horz" lIns="0" tIns="45720" rIns="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F0A601-27A4-402B-8750-A83284B64FD3}"/>
              </a:ext>
            </a:extLst>
          </p:cNvPr>
          <p:cNvSpPr>
            <a:spLocks noGrp="1"/>
          </p:cNvSpPr>
          <p:nvPr>
            <p:ph type="body" idx="1"/>
          </p:nvPr>
        </p:nvSpPr>
        <p:spPr>
          <a:xfrm>
            <a:off x="457200" y="1472339"/>
            <a:ext cx="11274552" cy="43009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07961F67-92FC-4624-A2C2-435882717078}"/>
              </a:ext>
            </a:extLst>
          </p:cNvPr>
          <p:cNvSpPr>
            <a:spLocks noGrp="1"/>
          </p:cNvSpPr>
          <p:nvPr>
            <p:ph type="ftr" sz="quarter" idx="3"/>
          </p:nvPr>
        </p:nvSpPr>
        <p:spPr>
          <a:xfrm>
            <a:off x="2880360" y="6510528"/>
            <a:ext cx="8489618" cy="329184"/>
          </a:xfrm>
          <a:prstGeom prst="rect">
            <a:avLst/>
          </a:prstGeom>
        </p:spPr>
        <p:txBody>
          <a:bodyPr vert="horz" lIns="0" tIns="45720" rIns="0" bIns="45720" rtlCol="0" anchor="t"/>
          <a:lstStyle>
            <a:lvl1pPr algn="r">
              <a:defRPr sz="1000" b="0" i="0">
                <a:solidFill>
                  <a:schemeClr val="tx1"/>
                </a:solidFill>
                <a:latin typeface="Verdana" panose="020B0604030504040204" pitchFamily="34" charset="0"/>
              </a:defRPr>
            </a:lvl1pPr>
          </a:lstStyle>
          <a:p>
            <a:r>
              <a:rPr lang="en-US" dirty="0"/>
              <a:t>PROPRIETARY &amp; CONFIDENTIAL</a:t>
            </a:r>
          </a:p>
        </p:txBody>
      </p:sp>
      <p:sp>
        <p:nvSpPr>
          <p:cNvPr id="6" name="Slide Number Placeholder 5">
            <a:extLst>
              <a:ext uri="{FF2B5EF4-FFF2-40B4-BE49-F238E27FC236}">
                <a16:creationId xmlns:a16="http://schemas.microsoft.com/office/drawing/2014/main" id="{8792B127-41BA-46E5-9B8A-1E49D163B9C2}"/>
              </a:ext>
            </a:extLst>
          </p:cNvPr>
          <p:cNvSpPr>
            <a:spLocks noGrp="1"/>
          </p:cNvSpPr>
          <p:nvPr>
            <p:ph type="sldNum" sz="quarter" idx="4"/>
          </p:nvPr>
        </p:nvSpPr>
        <p:spPr>
          <a:xfrm>
            <a:off x="11365992" y="6510528"/>
            <a:ext cx="365760" cy="329184"/>
          </a:xfrm>
          <a:prstGeom prst="rect">
            <a:avLst/>
          </a:prstGeom>
        </p:spPr>
        <p:txBody>
          <a:bodyPr vert="horz" lIns="0" tIns="45720" rIns="0" bIns="45720" rtlCol="0" anchor="t"/>
          <a:lstStyle>
            <a:lvl1pPr algn="r">
              <a:defRPr sz="1000" b="0" i="0">
                <a:solidFill>
                  <a:schemeClr val="tx1"/>
                </a:solidFill>
                <a:latin typeface="Verdana" panose="020B0604030504040204" pitchFamily="34" charset="0"/>
              </a:defRPr>
            </a:lvl1pPr>
          </a:lstStyle>
          <a:p>
            <a:fld id="{D0ABF6E9-877F-4D16-88C3-F17DEDDB061B}" type="slidenum">
              <a:rPr lang="en-US" smtClean="0"/>
              <a:pPr/>
              <a:t>‹#›</a:t>
            </a:fld>
            <a:endParaRPr lang="en-US" dirty="0"/>
          </a:p>
        </p:txBody>
      </p:sp>
    </p:spTree>
    <p:extLst>
      <p:ext uri="{BB962C8B-B14F-4D97-AF65-F5344CB8AC3E}">
        <p14:creationId xmlns:p14="http://schemas.microsoft.com/office/powerpoint/2010/main" val="4175363033"/>
      </p:ext>
    </p:extLst>
  </p:cSld>
  <p:clrMap bg1="lt1" tx1="dk1" bg2="lt2" tx2="dk2" accent1="accent1" accent2="accent2" accent3="accent3" accent4="accent4" accent5="accent5" accent6="accent6" hlink="hlink" folHlink="folHlink"/>
  <p:sldLayoutIdLst>
    <p:sldLayoutId id="2147483671" r:id="rId1"/>
    <p:sldLayoutId id="2147483739" r:id="rId2"/>
    <p:sldLayoutId id="2147483703" r:id="rId3"/>
    <p:sldLayoutId id="2147483733" r:id="rId4"/>
    <p:sldLayoutId id="2147483734" r:id="rId5"/>
    <p:sldLayoutId id="2147483731" r:id="rId6"/>
    <p:sldLayoutId id="2147483735" r:id="rId7"/>
    <p:sldLayoutId id="2147483736" r:id="rId8"/>
    <p:sldLayoutId id="2147483732" r:id="rId9"/>
    <p:sldLayoutId id="2147483706" r:id="rId10"/>
    <p:sldLayoutId id="2147483710" r:id="rId11"/>
    <p:sldLayoutId id="2147483712" r:id="rId12"/>
    <p:sldLayoutId id="2147483713" r:id="rId13"/>
    <p:sldLayoutId id="2147483714" r:id="rId14"/>
    <p:sldLayoutId id="2147483738" r:id="rId15"/>
    <p:sldLayoutId id="2147483675" r:id="rId16"/>
    <p:sldLayoutId id="2147483724" r:id="rId17"/>
    <p:sldLayoutId id="2147483725" r:id="rId18"/>
    <p:sldLayoutId id="2147483723" r:id="rId19"/>
    <p:sldLayoutId id="2147483707" r:id="rId20"/>
    <p:sldLayoutId id="2147483721" r:id="rId21"/>
    <p:sldLayoutId id="2147483722" r:id="rId22"/>
    <p:sldLayoutId id="2147483737" r:id="rId23"/>
    <p:sldLayoutId id="2147483670" r:id="rId24"/>
    <p:sldLayoutId id="2147483715" r:id="rId25"/>
    <p:sldLayoutId id="2147483689" r:id="rId26"/>
    <p:sldLayoutId id="2147483692" r:id="rId27"/>
    <p:sldLayoutId id="2147483693" r:id="rId28"/>
    <p:sldLayoutId id="2147483747" r:id="rId29"/>
  </p:sldLayoutIdLst>
  <p:hf hdr="0" dt="0"/>
  <p:txStyles>
    <p:titleStyle>
      <a:lvl1pPr algn="l" defTabSz="914400" rtl="0" eaLnBrk="1" latinLnBrk="0" hangingPunct="1">
        <a:lnSpc>
          <a:spcPct val="90000"/>
        </a:lnSpc>
        <a:spcBef>
          <a:spcPct val="0"/>
        </a:spcBef>
        <a:buNone/>
        <a:defRPr sz="3400" b="1" i="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100000"/>
        </a:lnSpc>
        <a:spcBef>
          <a:spcPts val="0"/>
        </a:spcBef>
        <a:spcAft>
          <a:spcPts val="600"/>
        </a:spcAft>
        <a:buClr>
          <a:schemeClr val="tx1"/>
        </a:buClr>
        <a:buFont typeface="Arial" panose="020B0604020202020204" pitchFamily="34" charset="0"/>
        <a:buChar char="•"/>
        <a:defRPr sz="2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20700" indent="-234950" algn="l" defTabSz="914400" rtl="0" eaLnBrk="1" latinLnBrk="0" hangingPunct="1">
        <a:lnSpc>
          <a:spcPct val="100000"/>
        </a:lnSpc>
        <a:spcBef>
          <a:spcPts val="500"/>
        </a:spcBef>
        <a:buClr>
          <a:schemeClr val="tx1"/>
        </a:buClr>
        <a:buFont typeface="System Font Regular"/>
        <a:buChar char="–"/>
        <a:tabLst/>
        <a:defRPr sz="2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747713" indent="-227013" algn="l" defTabSz="914400" rtl="0" eaLnBrk="1" latinLnBrk="0" hangingPunct="1">
        <a:lnSpc>
          <a:spcPct val="100000"/>
        </a:lnSpc>
        <a:spcBef>
          <a:spcPts val="500"/>
        </a:spcBef>
        <a:buClr>
          <a:schemeClr val="tx1"/>
        </a:buClr>
        <a:buFont typeface="Arial" panose="020B0604020202020204" pitchFamily="34" charset="0"/>
        <a:buChar char="•"/>
        <a:tabLst/>
        <a:defRPr sz="22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74725" indent="-227013" algn="l" defTabSz="914400" rtl="0" eaLnBrk="1" latinLnBrk="0" hangingPunct="1">
        <a:lnSpc>
          <a:spcPct val="100000"/>
        </a:lnSpc>
        <a:spcBef>
          <a:spcPts val="500"/>
        </a:spcBef>
        <a:buClr>
          <a:schemeClr val="tx1"/>
        </a:buClr>
        <a:buFont typeface="System Font Regular"/>
        <a:buChar char="–"/>
        <a:tabLst/>
        <a:defRPr sz="2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201738" indent="-166688" algn="l" defTabSz="914400" rtl="0" eaLnBrk="1" latinLnBrk="0" hangingPunct="1">
        <a:lnSpc>
          <a:spcPct val="100000"/>
        </a:lnSpc>
        <a:spcBef>
          <a:spcPts val="500"/>
        </a:spcBef>
        <a:buClr>
          <a:schemeClr val="tx1"/>
        </a:buClr>
        <a:buFont typeface="Arial" panose="020B0604020202020204" pitchFamily="34" charset="0"/>
        <a:buChar char="•"/>
        <a:tabLst/>
        <a:defRPr sz="2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783567"/>
            <a:ext cx="7125200" cy="95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1pPr>
            <a:lvl2pPr lvl="1"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2pPr>
            <a:lvl3pPr lvl="2"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3pPr>
            <a:lvl4pPr lvl="3"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4pPr>
            <a:lvl5pPr lvl="4"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5pPr>
            <a:lvl6pPr lvl="5"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6pPr>
            <a:lvl7pPr lvl="6"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7pPr>
            <a:lvl8pPr lvl="7"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8pPr>
            <a:lvl9pPr lvl="8"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9pPr>
          </a:lstStyle>
          <a:p>
            <a:endParaRPr dirty="0"/>
          </a:p>
        </p:txBody>
      </p:sp>
      <p:sp>
        <p:nvSpPr>
          <p:cNvPr id="7" name="Google Shape;7;p1"/>
          <p:cNvSpPr txBox="1">
            <a:spLocks noGrp="1"/>
          </p:cNvSpPr>
          <p:nvPr>
            <p:ph type="body" idx="1"/>
          </p:nvPr>
        </p:nvSpPr>
        <p:spPr>
          <a:xfrm>
            <a:off x="609600" y="1894732"/>
            <a:ext cx="6099600" cy="41640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News Cycle"/>
              <a:buChar char="╸"/>
              <a:defRPr sz="2400">
                <a:solidFill>
                  <a:schemeClr val="lt1"/>
                </a:solidFill>
                <a:latin typeface="News Cycle"/>
                <a:ea typeface="News Cycle"/>
                <a:cs typeface="News Cycle"/>
                <a:sym typeface="News Cycle"/>
              </a:defRPr>
            </a:lvl1pPr>
            <a:lvl2pPr marL="914400" lvl="1"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2pPr>
            <a:lvl3pPr marL="1371600" lvl="2"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3pPr>
            <a:lvl4pPr marL="1828800" lvl="3"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4pPr>
            <a:lvl5pPr marL="2286000" lvl="4"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5pPr>
            <a:lvl6pPr marL="2743200" lvl="5"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6pPr>
            <a:lvl7pPr marL="3200400" lvl="6"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7pPr>
            <a:lvl8pPr marL="3657600" lvl="7"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8pPr>
            <a:lvl9pPr marL="4114800" lvl="8"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9pPr>
          </a:lstStyle>
          <a:p>
            <a:endParaRPr dirty="0"/>
          </a:p>
        </p:txBody>
      </p:sp>
      <p:sp>
        <p:nvSpPr>
          <p:cNvPr id="8" name="Google Shape;8;p1"/>
          <p:cNvSpPr txBox="1">
            <a:spLocks noGrp="1"/>
          </p:cNvSpPr>
          <p:nvPr>
            <p:ph type="sldNum" idx="12"/>
          </p:nvPr>
        </p:nvSpPr>
        <p:spPr>
          <a:xfrm>
            <a:off x="11307445" y="6333135"/>
            <a:ext cx="731600" cy="524800"/>
          </a:xfrm>
          <a:prstGeom prst="rect">
            <a:avLst/>
          </a:prstGeom>
          <a:noFill/>
          <a:ln>
            <a:noFill/>
          </a:ln>
          <a:effectLst>
            <a:outerShdw blurRad="57150" dist="19050" dir="5400000" algn="bl" rotWithShape="0">
              <a:schemeClr val="dk1">
                <a:alpha val="50000"/>
              </a:schemeClr>
            </a:outerShdw>
          </a:effectLst>
        </p:spPr>
        <p:txBody>
          <a:bodyPr spcFirstLastPara="1" wrap="square" lIns="0" tIns="0" rIns="0" bIns="0" anchor="ctr" anchorCtr="0">
            <a:noAutofit/>
          </a:bodyPr>
          <a:lstStyle>
            <a:lvl1pPr lvl="0" algn="r" rtl="0">
              <a:buNone/>
              <a:defRPr sz="1733" b="1">
                <a:solidFill>
                  <a:schemeClr val="lt1"/>
                </a:solidFill>
                <a:latin typeface="News Cycle"/>
                <a:ea typeface="News Cycle"/>
                <a:cs typeface="News Cycle"/>
                <a:sym typeface="News Cycle"/>
              </a:defRPr>
            </a:lvl1pPr>
            <a:lvl2pPr lvl="1" algn="r" rtl="0">
              <a:buNone/>
              <a:defRPr sz="1733" b="1">
                <a:solidFill>
                  <a:schemeClr val="lt1"/>
                </a:solidFill>
                <a:latin typeface="News Cycle"/>
                <a:ea typeface="News Cycle"/>
                <a:cs typeface="News Cycle"/>
                <a:sym typeface="News Cycle"/>
              </a:defRPr>
            </a:lvl2pPr>
            <a:lvl3pPr lvl="2" algn="r" rtl="0">
              <a:buNone/>
              <a:defRPr sz="1733" b="1">
                <a:solidFill>
                  <a:schemeClr val="lt1"/>
                </a:solidFill>
                <a:latin typeface="News Cycle"/>
                <a:ea typeface="News Cycle"/>
                <a:cs typeface="News Cycle"/>
                <a:sym typeface="News Cycle"/>
              </a:defRPr>
            </a:lvl3pPr>
            <a:lvl4pPr lvl="3" algn="r" rtl="0">
              <a:buNone/>
              <a:defRPr sz="1733" b="1">
                <a:solidFill>
                  <a:schemeClr val="lt1"/>
                </a:solidFill>
                <a:latin typeface="News Cycle"/>
                <a:ea typeface="News Cycle"/>
                <a:cs typeface="News Cycle"/>
                <a:sym typeface="News Cycle"/>
              </a:defRPr>
            </a:lvl4pPr>
            <a:lvl5pPr lvl="4" algn="r" rtl="0">
              <a:buNone/>
              <a:defRPr sz="1733" b="1">
                <a:solidFill>
                  <a:schemeClr val="lt1"/>
                </a:solidFill>
                <a:latin typeface="News Cycle"/>
                <a:ea typeface="News Cycle"/>
                <a:cs typeface="News Cycle"/>
                <a:sym typeface="News Cycle"/>
              </a:defRPr>
            </a:lvl5pPr>
            <a:lvl6pPr lvl="5" algn="r" rtl="0">
              <a:buNone/>
              <a:defRPr sz="1733" b="1">
                <a:solidFill>
                  <a:schemeClr val="lt1"/>
                </a:solidFill>
                <a:latin typeface="News Cycle"/>
                <a:ea typeface="News Cycle"/>
                <a:cs typeface="News Cycle"/>
                <a:sym typeface="News Cycle"/>
              </a:defRPr>
            </a:lvl6pPr>
            <a:lvl7pPr lvl="6" algn="r" rtl="0">
              <a:buNone/>
              <a:defRPr sz="1733" b="1">
                <a:solidFill>
                  <a:schemeClr val="lt1"/>
                </a:solidFill>
                <a:latin typeface="News Cycle"/>
                <a:ea typeface="News Cycle"/>
                <a:cs typeface="News Cycle"/>
                <a:sym typeface="News Cycle"/>
              </a:defRPr>
            </a:lvl7pPr>
            <a:lvl8pPr lvl="7" algn="r" rtl="0">
              <a:buNone/>
              <a:defRPr sz="1733" b="1">
                <a:solidFill>
                  <a:schemeClr val="lt1"/>
                </a:solidFill>
                <a:latin typeface="News Cycle"/>
                <a:ea typeface="News Cycle"/>
                <a:cs typeface="News Cycle"/>
                <a:sym typeface="News Cycle"/>
              </a:defRPr>
            </a:lvl8pPr>
            <a:lvl9pPr lvl="8" algn="r" rtl="0">
              <a:buNone/>
              <a:defRPr sz="1733" b="1">
                <a:solidFill>
                  <a:schemeClr val="lt1"/>
                </a:solidFill>
                <a:latin typeface="News Cycle"/>
                <a:ea typeface="News Cycle"/>
                <a:cs typeface="News Cycle"/>
                <a:sym typeface="News Cycl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9" name="Google Shape;9;p1"/>
          <p:cNvCxnSpPr>
            <a:stCxn id="7" idx="1"/>
          </p:cNvCxnSpPr>
          <p:nvPr/>
        </p:nvCxnSpPr>
        <p:spPr>
          <a:xfrm>
            <a:off x="609600" y="3976732"/>
            <a:ext cx="0" cy="0"/>
          </a:xfrm>
          <a:prstGeom prst="straightConnector1">
            <a:avLst/>
          </a:prstGeom>
          <a:noFill/>
          <a:ln w="9525" cap="flat" cmpd="sng">
            <a:solidFill>
              <a:schemeClr val="dk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52" r:id="rId1"/>
    <p:sldLayoutId id="2147483649" r:id="rId2"/>
    <p:sldLayoutId id="214748374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18C76F"/>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18C76F"/>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7.xml"/><Relationship Id="rId4" Type="http://schemas.openxmlformats.org/officeDocument/2006/relationships/image" Target="../media/image18.sv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hyperlink" Target="http://www.springframework.org/schema/beans/spring-beans.xsd" TargetMode="External"/><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38;p7">
            <a:extLst>
              <a:ext uri="{FF2B5EF4-FFF2-40B4-BE49-F238E27FC236}">
                <a16:creationId xmlns:a16="http://schemas.microsoft.com/office/drawing/2014/main" id="{BDA9BA15-C193-4EBD-81AB-2A48C6FDE8B6}"/>
              </a:ext>
            </a:extLst>
          </p:cNvPr>
          <p:cNvSpPr/>
          <p:nvPr/>
        </p:nvSpPr>
        <p:spPr>
          <a:xfrm>
            <a:off x="0" y="1514230"/>
            <a:ext cx="8970261" cy="5343770"/>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05593B">
              <a:alpha val="85490"/>
            </a:srgbClr>
          </a:solidFill>
          <a:ln>
            <a:noFill/>
          </a:ln>
          <a:effectLst>
            <a:outerShdw dist="9525" algn="bl" rotWithShape="0">
              <a:schemeClr val="lt1">
                <a:alpha val="2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3" name="Title 2">
            <a:extLst>
              <a:ext uri="{FF2B5EF4-FFF2-40B4-BE49-F238E27FC236}">
                <a16:creationId xmlns:a16="http://schemas.microsoft.com/office/drawing/2014/main" id="{E409A30E-DFCE-A642-9CBC-B47F95201FC2}"/>
              </a:ext>
            </a:extLst>
          </p:cNvPr>
          <p:cNvSpPr>
            <a:spLocks noGrp="1"/>
          </p:cNvSpPr>
          <p:nvPr>
            <p:ph type="ctrTitle"/>
          </p:nvPr>
        </p:nvSpPr>
        <p:spPr>
          <a:xfrm>
            <a:off x="0" y="2912211"/>
            <a:ext cx="7438768" cy="967811"/>
          </a:xfrm>
        </p:spPr>
        <p:txBody>
          <a:bodyPr>
            <a:normAutofit/>
          </a:bodyPr>
          <a:lstStyle/>
          <a:p>
            <a:pPr algn="ctr"/>
            <a:r>
              <a:rPr lang="en-US" dirty="0"/>
              <a:t>Spring Configuration</a:t>
            </a:r>
          </a:p>
        </p:txBody>
      </p:sp>
      <p:sp>
        <p:nvSpPr>
          <p:cNvPr id="11" name="Google Shape;46;p8">
            <a:extLst>
              <a:ext uri="{FF2B5EF4-FFF2-40B4-BE49-F238E27FC236}">
                <a16:creationId xmlns:a16="http://schemas.microsoft.com/office/drawing/2014/main" id="{2A157789-F6FC-4E92-8D83-9E7AB6AB2F9E}"/>
              </a:ext>
            </a:extLst>
          </p:cNvPr>
          <p:cNvSpPr/>
          <p:nvPr/>
        </p:nvSpPr>
        <p:spPr>
          <a:xfrm>
            <a:off x="6748106" y="3063862"/>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tx1"/>
          </a:solidFill>
          <a:ln>
            <a:noFill/>
          </a:ln>
          <a:effectLst>
            <a:outerShdw blurRad="57150"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22996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4B54-89E9-4E6E-BD5C-EF887FE3F4E6}"/>
              </a:ext>
            </a:extLst>
          </p:cNvPr>
          <p:cNvSpPr>
            <a:spLocks noGrp="1"/>
          </p:cNvSpPr>
          <p:nvPr>
            <p:ph type="title"/>
          </p:nvPr>
        </p:nvSpPr>
        <p:spPr>
          <a:xfrm>
            <a:off x="443174" y="78942"/>
            <a:ext cx="11288578" cy="855123"/>
          </a:xfrm>
        </p:spPr>
        <p:txBody>
          <a:bodyPr anchor="b">
            <a:normAutofit/>
          </a:bodyPr>
          <a:lstStyle/>
          <a:p>
            <a:r>
              <a:rPr lang="en-IN" dirty="0"/>
              <a:t>XML Schema-Based Configuration</a:t>
            </a:r>
            <a:endParaRPr lang="en-US" i="1" dirty="0"/>
          </a:p>
        </p:txBody>
      </p:sp>
      <p:sp>
        <p:nvSpPr>
          <p:cNvPr id="4" name="Text Placeholder 3">
            <a:extLst>
              <a:ext uri="{FF2B5EF4-FFF2-40B4-BE49-F238E27FC236}">
                <a16:creationId xmlns:a16="http://schemas.microsoft.com/office/drawing/2014/main" id="{F33A2870-84D6-479B-9B3B-49913E133A9E}"/>
              </a:ext>
            </a:extLst>
          </p:cNvPr>
          <p:cNvSpPr>
            <a:spLocks noGrp="1"/>
          </p:cNvSpPr>
          <p:nvPr>
            <p:ph type="body" sz="quarter" idx="13"/>
          </p:nvPr>
        </p:nvSpPr>
        <p:spPr>
          <a:xfrm>
            <a:off x="443173" y="988882"/>
            <a:ext cx="11288578" cy="736600"/>
          </a:xfrm>
        </p:spPr>
        <p:txBody>
          <a:bodyPr>
            <a:normAutofit/>
          </a:bodyPr>
          <a:lstStyle/>
          <a:p>
            <a:r>
              <a:rPr lang="en-IN" dirty="0"/>
              <a:t>Example (Contd.)</a:t>
            </a:r>
            <a:endParaRPr lang="en-US" dirty="0"/>
          </a:p>
        </p:txBody>
      </p:sp>
      <p:sp>
        <p:nvSpPr>
          <p:cNvPr id="5" name="Footer Placeholder 4">
            <a:extLst>
              <a:ext uri="{FF2B5EF4-FFF2-40B4-BE49-F238E27FC236}">
                <a16:creationId xmlns:a16="http://schemas.microsoft.com/office/drawing/2014/main" id="{64DB9EAD-1FC9-4822-B7B6-5CC539849355}"/>
              </a:ext>
            </a:extLst>
          </p:cNvPr>
          <p:cNvSpPr>
            <a:spLocks noGrp="1"/>
          </p:cNvSpPr>
          <p:nvPr>
            <p:ph type="ftr" sz="quarter" idx="11"/>
          </p:nvPr>
        </p:nvSpPr>
        <p:spPr>
          <a:xfrm>
            <a:off x="7397496" y="6502908"/>
            <a:ext cx="3968496" cy="329184"/>
          </a:xfrm>
        </p:spPr>
        <p:txBody>
          <a:bodyPr anchor="t">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383838"/>
                </a:solidFill>
                <a:effectLst/>
                <a:uLnTx/>
                <a:uFillTx/>
                <a:latin typeface="Verdana" panose="020B0604030504040204" pitchFamily="34" charset="0"/>
                <a:ea typeface="+mn-ea"/>
                <a:cs typeface="+mn-cs"/>
              </a:rPr>
              <a:t>PROPRIETARY &amp; CONFIDENTIAL</a:t>
            </a:r>
          </a:p>
        </p:txBody>
      </p:sp>
      <p:sp>
        <p:nvSpPr>
          <p:cNvPr id="6" name="Slide Number Placeholder 5">
            <a:extLst>
              <a:ext uri="{FF2B5EF4-FFF2-40B4-BE49-F238E27FC236}">
                <a16:creationId xmlns:a16="http://schemas.microsoft.com/office/drawing/2014/main" id="{47441894-0A83-41B4-872A-A9C77DBEB523}"/>
              </a:ext>
            </a:extLst>
          </p:cNvPr>
          <p:cNvSpPr>
            <a:spLocks noGrp="1"/>
          </p:cNvSpPr>
          <p:nvPr>
            <p:ph type="sldNum" sz="quarter" idx="12"/>
          </p:nvPr>
        </p:nvSpPr>
        <p:spPr>
          <a:xfrm>
            <a:off x="11365992" y="6501384"/>
            <a:ext cx="365760" cy="329184"/>
          </a:xfrm>
        </p:spPr>
        <p:txBody>
          <a:bodyPr anchor="t">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D0ABF6E9-877F-4D16-88C3-F17DEDDB061B}" type="slidenum">
              <a:rPr kumimoji="0" lang="en-US" sz="1000" b="0" i="0" u="none" strike="noStrike" kern="1200" cap="none" spc="0" normalizeH="0" baseline="0" noProof="0" smtClean="0">
                <a:ln>
                  <a:noFill/>
                </a:ln>
                <a:solidFill>
                  <a:srgbClr val="383838"/>
                </a:solidFill>
                <a:effectLst/>
                <a:uLnTx/>
                <a:uFillTx/>
                <a:latin typeface="Verdana" panose="020B0604030504040204" pitchFamily="34" charset="0"/>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10</a:t>
            </a:fld>
            <a:endParaRPr kumimoji="0" lang="en-US" sz="1000" b="0" i="0" u="none" strike="noStrike" kern="1200" cap="none" spc="0" normalizeH="0" baseline="0" noProof="0" dirty="0">
              <a:ln>
                <a:noFill/>
              </a:ln>
              <a:solidFill>
                <a:srgbClr val="383838"/>
              </a:solidFill>
              <a:effectLst/>
              <a:uLnTx/>
              <a:uFillTx/>
              <a:latin typeface="Verdana" panose="020B0604030504040204" pitchFamily="34" charset="0"/>
              <a:ea typeface="+mn-ea"/>
              <a:cs typeface="+mn-cs"/>
            </a:endParaRPr>
          </a:p>
        </p:txBody>
      </p:sp>
      <p:pic>
        <p:nvPicPr>
          <p:cNvPr id="10" name="Content Placeholder 9">
            <a:extLst>
              <a:ext uri="{FF2B5EF4-FFF2-40B4-BE49-F238E27FC236}">
                <a16:creationId xmlns:a16="http://schemas.microsoft.com/office/drawing/2014/main" id="{F0DB3651-72B6-4783-AC92-DB1818BF8033}"/>
              </a:ext>
            </a:extLst>
          </p:cNvPr>
          <p:cNvPicPr>
            <a:picLocks noGrp="1" noChangeAspect="1"/>
          </p:cNvPicPr>
          <p:nvPr>
            <p:ph idx="1"/>
          </p:nvPr>
        </p:nvPicPr>
        <p:blipFill>
          <a:blip r:embed="rId3"/>
          <a:stretch>
            <a:fillRect/>
          </a:stretch>
        </p:blipFill>
        <p:spPr>
          <a:xfrm>
            <a:off x="444282" y="1834276"/>
            <a:ext cx="11303435" cy="3712457"/>
          </a:xfrm>
          <a:prstGeom prst="rect">
            <a:avLst/>
          </a:prstGeom>
        </p:spPr>
      </p:pic>
    </p:spTree>
    <p:extLst>
      <p:ext uri="{BB962C8B-B14F-4D97-AF65-F5344CB8AC3E}">
        <p14:creationId xmlns:p14="http://schemas.microsoft.com/office/powerpoint/2010/main" val="361076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FDB1-2766-4AEE-9040-4A805EEF0A64}"/>
              </a:ext>
            </a:extLst>
          </p:cNvPr>
          <p:cNvSpPr>
            <a:spLocks noGrp="1"/>
          </p:cNvSpPr>
          <p:nvPr>
            <p:ph type="ctrTitle"/>
          </p:nvPr>
        </p:nvSpPr>
        <p:spPr>
          <a:xfrm>
            <a:off x="0" y="2298234"/>
            <a:ext cx="6096000" cy="1343200"/>
          </a:xfrm>
        </p:spPr>
        <p:txBody>
          <a:bodyPr/>
          <a:lstStyle/>
          <a:p>
            <a:pPr algn="ctr"/>
            <a:r>
              <a:rPr lang="en-US" dirty="0"/>
              <a:t>Beans Configuration</a:t>
            </a:r>
          </a:p>
        </p:txBody>
      </p:sp>
      <p:sp>
        <p:nvSpPr>
          <p:cNvPr id="3" name="Subtitle 2">
            <a:extLst>
              <a:ext uri="{FF2B5EF4-FFF2-40B4-BE49-F238E27FC236}">
                <a16:creationId xmlns:a16="http://schemas.microsoft.com/office/drawing/2014/main" id="{AE455EBF-B155-4D80-8096-7AEE4543D33E}"/>
              </a:ext>
            </a:extLst>
          </p:cNvPr>
          <p:cNvSpPr>
            <a:spLocks noGrp="1"/>
          </p:cNvSpPr>
          <p:nvPr>
            <p:ph type="subTitle" idx="1"/>
          </p:nvPr>
        </p:nvSpPr>
        <p:spPr>
          <a:xfrm>
            <a:off x="641405" y="3641434"/>
            <a:ext cx="4844995" cy="418933"/>
          </a:xfrm>
        </p:spPr>
        <p:txBody>
          <a:bodyPr/>
          <a:lstStyle/>
          <a:p>
            <a:pPr algn="ctr"/>
            <a:r>
              <a:rPr lang="en-US" dirty="0"/>
              <a:t>Annotation-Based Configuration</a:t>
            </a:r>
          </a:p>
        </p:txBody>
      </p:sp>
    </p:spTree>
    <p:extLst>
      <p:ext uri="{BB962C8B-B14F-4D97-AF65-F5344CB8AC3E}">
        <p14:creationId xmlns:p14="http://schemas.microsoft.com/office/powerpoint/2010/main" val="9085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4B54-89E9-4E6E-BD5C-EF887FE3F4E6}"/>
              </a:ext>
            </a:extLst>
          </p:cNvPr>
          <p:cNvSpPr>
            <a:spLocks noGrp="1"/>
          </p:cNvSpPr>
          <p:nvPr>
            <p:ph type="title"/>
          </p:nvPr>
        </p:nvSpPr>
        <p:spPr>
          <a:xfrm>
            <a:off x="443174" y="78942"/>
            <a:ext cx="11288578" cy="855123"/>
          </a:xfrm>
        </p:spPr>
        <p:txBody>
          <a:bodyPr anchor="b">
            <a:normAutofit/>
          </a:bodyPr>
          <a:lstStyle/>
          <a:p>
            <a:r>
              <a:rPr lang="en-IN" dirty="0"/>
              <a:t>Annotation-Based Configuration</a:t>
            </a:r>
            <a:endParaRPr lang="en-US" i="1" dirty="0"/>
          </a:p>
        </p:txBody>
      </p:sp>
      <p:sp>
        <p:nvSpPr>
          <p:cNvPr id="4" name="Text Placeholder 3">
            <a:extLst>
              <a:ext uri="{FF2B5EF4-FFF2-40B4-BE49-F238E27FC236}">
                <a16:creationId xmlns:a16="http://schemas.microsoft.com/office/drawing/2014/main" id="{F33A2870-84D6-479B-9B3B-49913E133A9E}"/>
              </a:ext>
            </a:extLst>
          </p:cNvPr>
          <p:cNvSpPr>
            <a:spLocks noGrp="1"/>
          </p:cNvSpPr>
          <p:nvPr>
            <p:ph type="body" sz="quarter" idx="13"/>
          </p:nvPr>
        </p:nvSpPr>
        <p:spPr>
          <a:xfrm>
            <a:off x="443173" y="988882"/>
            <a:ext cx="11288578" cy="736600"/>
          </a:xfrm>
        </p:spPr>
        <p:txBody>
          <a:bodyPr>
            <a:normAutofit/>
          </a:bodyPr>
          <a:lstStyle/>
          <a:p>
            <a:r>
              <a:rPr lang="en-IN" dirty="0"/>
              <a:t>Overview</a:t>
            </a:r>
            <a:endParaRPr lang="en-US" dirty="0"/>
          </a:p>
        </p:txBody>
      </p:sp>
      <p:sp>
        <p:nvSpPr>
          <p:cNvPr id="5" name="Footer Placeholder 4">
            <a:extLst>
              <a:ext uri="{FF2B5EF4-FFF2-40B4-BE49-F238E27FC236}">
                <a16:creationId xmlns:a16="http://schemas.microsoft.com/office/drawing/2014/main" id="{64DB9EAD-1FC9-4822-B7B6-5CC539849355}"/>
              </a:ext>
            </a:extLst>
          </p:cNvPr>
          <p:cNvSpPr>
            <a:spLocks noGrp="1"/>
          </p:cNvSpPr>
          <p:nvPr>
            <p:ph type="ftr" sz="quarter" idx="11"/>
          </p:nvPr>
        </p:nvSpPr>
        <p:spPr>
          <a:xfrm>
            <a:off x="7397496" y="6502908"/>
            <a:ext cx="3968496" cy="329184"/>
          </a:xfrm>
        </p:spPr>
        <p:txBody>
          <a:bodyPr anchor="t">
            <a:normAutofit/>
          </a:bodyPr>
          <a:lstStyle/>
          <a:p>
            <a:pPr>
              <a:spcAft>
                <a:spcPts val="600"/>
              </a:spcAft>
            </a:pPr>
            <a:r>
              <a:rPr lang="en-US" dirty="0"/>
              <a:t>PROPRIETARY &amp; CONFIDENTIAL</a:t>
            </a:r>
          </a:p>
        </p:txBody>
      </p:sp>
      <p:sp>
        <p:nvSpPr>
          <p:cNvPr id="6" name="Slide Number Placeholder 5">
            <a:extLst>
              <a:ext uri="{FF2B5EF4-FFF2-40B4-BE49-F238E27FC236}">
                <a16:creationId xmlns:a16="http://schemas.microsoft.com/office/drawing/2014/main" id="{47441894-0A83-41B4-872A-A9C77DBEB523}"/>
              </a:ext>
            </a:extLst>
          </p:cNvPr>
          <p:cNvSpPr>
            <a:spLocks noGrp="1"/>
          </p:cNvSpPr>
          <p:nvPr>
            <p:ph type="sldNum" sz="quarter" idx="12"/>
          </p:nvPr>
        </p:nvSpPr>
        <p:spPr>
          <a:xfrm>
            <a:off x="11365992" y="6501384"/>
            <a:ext cx="365760" cy="329184"/>
          </a:xfrm>
        </p:spPr>
        <p:txBody>
          <a:bodyPr anchor="t">
            <a:normAutofit/>
          </a:bodyPr>
          <a:lstStyle/>
          <a:p>
            <a:pPr>
              <a:spcAft>
                <a:spcPts val="600"/>
              </a:spcAft>
            </a:pPr>
            <a:fld id="{D0ABF6E9-877F-4D16-88C3-F17DEDDB061B}" type="slidenum">
              <a:rPr lang="en-US" smtClean="0"/>
              <a:pPr>
                <a:spcAft>
                  <a:spcPts val="600"/>
                </a:spcAft>
              </a:pPr>
              <a:t>12</a:t>
            </a:fld>
            <a:endParaRPr lang="en-US" dirty="0"/>
          </a:p>
        </p:txBody>
      </p:sp>
      <p:sp>
        <p:nvSpPr>
          <p:cNvPr id="7" name="Content Placeholder 6">
            <a:extLst>
              <a:ext uri="{FF2B5EF4-FFF2-40B4-BE49-F238E27FC236}">
                <a16:creationId xmlns:a16="http://schemas.microsoft.com/office/drawing/2014/main" id="{E7EE6C86-ECB6-40E7-A0F2-9471655D72B6}"/>
              </a:ext>
            </a:extLst>
          </p:cNvPr>
          <p:cNvSpPr>
            <a:spLocks noGrp="1"/>
          </p:cNvSpPr>
          <p:nvPr>
            <p:ph idx="1"/>
          </p:nvPr>
        </p:nvSpPr>
        <p:spPr>
          <a:xfrm>
            <a:off x="477325" y="1725482"/>
            <a:ext cx="11271502" cy="4593412"/>
          </a:xfrm>
        </p:spPr>
        <p:txBody>
          <a:bodyPr>
            <a:normAutofit/>
          </a:bodyPr>
          <a:lstStyle/>
          <a:p>
            <a:r>
              <a:rPr lang="en-US" sz="2400" dirty="0"/>
              <a:t>Available from Spring 2.5 onward.</a:t>
            </a:r>
          </a:p>
          <a:p>
            <a:r>
              <a:rPr lang="en-US" sz="2400" dirty="0"/>
              <a:t>We first enable annotation-based configuration via XML configuration.</a:t>
            </a:r>
          </a:p>
          <a:p>
            <a:r>
              <a:rPr lang="en-US" sz="2400" dirty="0"/>
              <a:t>Then we use a set of annotations on our Java classes, methods, constructors, or fields to configure beans.</a:t>
            </a:r>
          </a:p>
          <a:p>
            <a:r>
              <a:rPr lang="en-US" sz="2400" dirty="0"/>
              <a:t>Some examples of these annotations are</a:t>
            </a:r>
            <a:r>
              <a:rPr lang="en-US" sz="2400" b="1" dirty="0"/>
              <a:t> </a:t>
            </a:r>
            <a:r>
              <a:rPr lang="en-US" sz="2400" b="1" i="1" dirty="0"/>
              <a:t>@Component</a:t>
            </a:r>
            <a:r>
              <a:rPr lang="en-US" sz="2400" i="1" dirty="0"/>
              <a:t>,</a:t>
            </a:r>
            <a:r>
              <a:rPr lang="en-US" sz="2400" b="1" i="1" dirty="0"/>
              <a:t> @Controller</a:t>
            </a:r>
            <a:r>
              <a:rPr lang="en-US" sz="2400" i="1" dirty="0"/>
              <a:t>,</a:t>
            </a:r>
            <a:r>
              <a:rPr lang="en-US" sz="2400" b="1" i="1" dirty="0"/>
              <a:t> @Service</a:t>
            </a:r>
            <a:r>
              <a:rPr lang="en-US" sz="2400" i="1" dirty="0"/>
              <a:t>,</a:t>
            </a:r>
            <a:r>
              <a:rPr lang="en-US" sz="2400" b="1" i="1" dirty="0"/>
              <a:t> @Repository</a:t>
            </a:r>
            <a:r>
              <a:rPr lang="en-US" sz="2400" i="1" dirty="0"/>
              <a:t>,</a:t>
            </a:r>
            <a:r>
              <a:rPr lang="en-US" sz="2400" b="1" i="1" dirty="0"/>
              <a:t> @Autowired</a:t>
            </a:r>
            <a:r>
              <a:rPr lang="en-US" sz="2400" i="1" dirty="0"/>
              <a:t>,</a:t>
            </a:r>
            <a:r>
              <a:rPr lang="en-US" sz="2400" b="1" i="1" dirty="0"/>
              <a:t> </a:t>
            </a:r>
            <a:r>
              <a:rPr lang="en-US" sz="2400" dirty="0"/>
              <a:t>and</a:t>
            </a:r>
            <a:r>
              <a:rPr lang="en-US" sz="2400" b="1" i="1" dirty="0"/>
              <a:t> @Qualifier</a:t>
            </a:r>
            <a:r>
              <a:rPr lang="en-US" sz="2400" b="1" dirty="0"/>
              <a:t>.</a:t>
            </a:r>
            <a:endParaRPr lang="en-US" sz="2400" dirty="0"/>
          </a:p>
        </p:txBody>
      </p:sp>
    </p:spTree>
    <p:extLst>
      <p:ext uri="{BB962C8B-B14F-4D97-AF65-F5344CB8AC3E}">
        <p14:creationId xmlns:p14="http://schemas.microsoft.com/office/powerpoint/2010/main" val="21508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4B54-89E9-4E6E-BD5C-EF887FE3F4E6}"/>
              </a:ext>
            </a:extLst>
          </p:cNvPr>
          <p:cNvSpPr>
            <a:spLocks noGrp="1"/>
          </p:cNvSpPr>
          <p:nvPr>
            <p:ph type="title"/>
          </p:nvPr>
        </p:nvSpPr>
        <p:spPr>
          <a:xfrm>
            <a:off x="443174" y="78942"/>
            <a:ext cx="11288578" cy="855123"/>
          </a:xfrm>
        </p:spPr>
        <p:txBody>
          <a:bodyPr anchor="b">
            <a:normAutofit/>
          </a:bodyPr>
          <a:lstStyle/>
          <a:p>
            <a:r>
              <a:rPr lang="en-IN" dirty="0"/>
              <a:t>Annotation-Based Configuration</a:t>
            </a:r>
            <a:endParaRPr lang="en-US" i="1" dirty="0"/>
          </a:p>
        </p:txBody>
      </p:sp>
      <p:sp>
        <p:nvSpPr>
          <p:cNvPr id="4" name="Text Placeholder 3">
            <a:extLst>
              <a:ext uri="{FF2B5EF4-FFF2-40B4-BE49-F238E27FC236}">
                <a16:creationId xmlns:a16="http://schemas.microsoft.com/office/drawing/2014/main" id="{F33A2870-84D6-479B-9B3B-49913E133A9E}"/>
              </a:ext>
            </a:extLst>
          </p:cNvPr>
          <p:cNvSpPr>
            <a:spLocks noGrp="1"/>
          </p:cNvSpPr>
          <p:nvPr>
            <p:ph type="body" sz="quarter" idx="13"/>
          </p:nvPr>
        </p:nvSpPr>
        <p:spPr>
          <a:xfrm>
            <a:off x="443173" y="988882"/>
            <a:ext cx="11288578" cy="736600"/>
          </a:xfrm>
        </p:spPr>
        <p:txBody>
          <a:bodyPr>
            <a:normAutofit/>
          </a:bodyPr>
          <a:lstStyle/>
          <a:p>
            <a:r>
              <a:rPr lang="en-IN" dirty="0"/>
              <a:t>Example</a:t>
            </a:r>
            <a:endParaRPr lang="en-US" dirty="0"/>
          </a:p>
        </p:txBody>
      </p:sp>
      <p:sp>
        <p:nvSpPr>
          <p:cNvPr id="5" name="Footer Placeholder 4">
            <a:extLst>
              <a:ext uri="{FF2B5EF4-FFF2-40B4-BE49-F238E27FC236}">
                <a16:creationId xmlns:a16="http://schemas.microsoft.com/office/drawing/2014/main" id="{64DB9EAD-1FC9-4822-B7B6-5CC539849355}"/>
              </a:ext>
            </a:extLst>
          </p:cNvPr>
          <p:cNvSpPr>
            <a:spLocks noGrp="1"/>
          </p:cNvSpPr>
          <p:nvPr>
            <p:ph type="ftr" sz="quarter" idx="11"/>
          </p:nvPr>
        </p:nvSpPr>
        <p:spPr>
          <a:xfrm>
            <a:off x="7397496" y="6502908"/>
            <a:ext cx="3968496" cy="329184"/>
          </a:xfrm>
        </p:spPr>
        <p:txBody>
          <a:bodyPr anchor="t">
            <a:normAutofit/>
          </a:bodyPr>
          <a:lstStyle/>
          <a:p>
            <a:pPr>
              <a:spcAft>
                <a:spcPts val="600"/>
              </a:spcAft>
            </a:pPr>
            <a:r>
              <a:rPr lang="en-US" dirty="0"/>
              <a:t>PROPRIETARY &amp; CONFIDENTIAL</a:t>
            </a:r>
          </a:p>
        </p:txBody>
      </p:sp>
      <p:sp>
        <p:nvSpPr>
          <p:cNvPr id="6" name="Slide Number Placeholder 5">
            <a:extLst>
              <a:ext uri="{FF2B5EF4-FFF2-40B4-BE49-F238E27FC236}">
                <a16:creationId xmlns:a16="http://schemas.microsoft.com/office/drawing/2014/main" id="{47441894-0A83-41B4-872A-A9C77DBEB523}"/>
              </a:ext>
            </a:extLst>
          </p:cNvPr>
          <p:cNvSpPr>
            <a:spLocks noGrp="1"/>
          </p:cNvSpPr>
          <p:nvPr>
            <p:ph type="sldNum" sz="quarter" idx="12"/>
          </p:nvPr>
        </p:nvSpPr>
        <p:spPr>
          <a:xfrm>
            <a:off x="11365992" y="6501384"/>
            <a:ext cx="365760" cy="329184"/>
          </a:xfrm>
        </p:spPr>
        <p:txBody>
          <a:bodyPr anchor="t">
            <a:normAutofit/>
          </a:bodyPr>
          <a:lstStyle/>
          <a:p>
            <a:pPr>
              <a:spcAft>
                <a:spcPts val="600"/>
              </a:spcAft>
            </a:pPr>
            <a:fld id="{D0ABF6E9-877F-4D16-88C3-F17DEDDB061B}" type="slidenum">
              <a:rPr lang="en-US" smtClean="0"/>
              <a:pPr>
                <a:spcAft>
                  <a:spcPts val="600"/>
                </a:spcAft>
              </a:pPr>
              <a:t>13</a:t>
            </a:fld>
            <a:endParaRPr lang="en-US" dirty="0"/>
          </a:p>
        </p:txBody>
      </p:sp>
      <p:sp>
        <p:nvSpPr>
          <p:cNvPr id="7" name="Content Placeholder 6">
            <a:extLst>
              <a:ext uri="{FF2B5EF4-FFF2-40B4-BE49-F238E27FC236}">
                <a16:creationId xmlns:a16="http://schemas.microsoft.com/office/drawing/2014/main" id="{E7EE6C86-ECB6-40E7-A0F2-9471655D72B6}"/>
              </a:ext>
            </a:extLst>
          </p:cNvPr>
          <p:cNvSpPr>
            <a:spLocks noGrp="1"/>
          </p:cNvSpPr>
          <p:nvPr>
            <p:ph idx="1"/>
          </p:nvPr>
        </p:nvSpPr>
        <p:spPr>
          <a:xfrm>
            <a:off x="477325" y="1725482"/>
            <a:ext cx="11271502" cy="4593412"/>
          </a:xfrm>
        </p:spPr>
        <p:txBody>
          <a:bodyPr>
            <a:normAutofit fontScale="92500"/>
          </a:bodyPr>
          <a:lstStyle/>
          <a:p>
            <a:pPr marL="0" indent="0">
              <a:buNone/>
            </a:pPr>
            <a:r>
              <a:rPr lang="en-US" sz="2400" b="0" i="0" dirty="0">
                <a:solidFill>
                  <a:srgbClr val="1F7199"/>
                </a:solidFill>
                <a:effectLst/>
                <a:latin typeface="Source Code Pro" panose="020B0509030403020204" pitchFamily="49" charset="0"/>
              </a:rPr>
              <a:t>&lt;?xml version="1.0" encoding="UTF-8"?&gt;</a:t>
            </a:r>
            <a:r>
              <a:rPr lang="en-US" sz="2400" b="0" i="0" dirty="0">
                <a:solidFill>
                  <a:srgbClr val="000000"/>
                </a:solidFill>
                <a:effectLst/>
                <a:latin typeface="Source Code Pro" panose="020B0509030403020204" pitchFamily="49" charset="0"/>
              </a:rPr>
              <a:t> </a:t>
            </a:r>
          </a:p>
          <a:p>
            <a:pPr marL="0" indent="0">
              <a:buNone/>
            </a:pPr>
            <a:r>
              <a:rPr lang="en-US" sz="2400" b="0" i="0" dirty="0">
                <a:solidFill>
                  <a:srgbClr val="000000"/>
                </a:solidFill>
                <a:effectLst/>
                <a:latin typeface="Source Code Pro" panose="020B0509030403020204" pitchFamily="49" charset="0"/>
              </a:rPr>
              <a:t>&lt;</a:t>
            </a:r>
            <a:r>
              <a:rPr lang="en-US" sz="2400" b="1" i="0" dirty="0">
                <a:solidFill>
                  <a:srgbClr val="63B175"/>
                </a:solidFill>
                <a:effectLst/>
                <a:latin typeface="Source Code Pro" panose="020B0509030403020204" pitchFamily="49" charset="0"/>
              </a:rPr>
              <a:t>beans</a:t>
            </a:r>
            <a:r>
              <a:rPr lang="en-US" sz="2400" b="0" i="0" dirty="0">
                <a:solidFill>
                  <a:srgbClr val="000000"/>
                </a:solidFill>
                <a:effectLst/>
                <a:latin typeface="Source Code Pro" panose="020B0509030403020204" pitchFamily="49" charset="0"/>
              </a:rPr>
              <a:t> </a:t>
            </a:r>
            <a:r>
              <a:rPr lang="en-US" sz="2400" b="0" i="0" dirty="0" err="1">
                <a:solidFill>
                  <a:srgbClr val="000000"/>
                </a:solidFill>
                <a:effectLst/>
                <a:latin typeface="Source Code Pro" panose="020B0509030403020204" pitchFamily="49" charset="0"/>
              </a:rPr>
              <a:t>xmlns</a:t>
            </a:r>
            <a:r>
              <a:rPr lang="en-US" sz="2400" b="0" i="0" dirty="0">
                <a:solidFill>
                  <a:srgbClr val="000000"/>
                </a:solidFill>
                <a:effectLst/>
                <a:latin typeface="Source Code Pro" panose="020B0509030403020204" pitchFamily="49" charset="0"/>
              </a:rPr>
              <a:t>=</a:t>
            </a:r>
            <a:r>
              <a:rPr lang="en-US" sz="2400" b="0" i="0" dirty="0">
                <a:solidFill>
                  <a:srgbClr val="4E9359"/>
                </a:solidFill>
                <a:effectLst/>
                <a:latin typeface="Source Code Pro" panose="020B0509030403020204" pitchFamily="49" charset="0"/>
              </a:rPr>
              <a:t>"http://www.springframework.org/schema/beans"</a:t>
            </a:r>
            <a:r>
              <a:rPr lang="en-US" sz="2400" b="0" i="0" dirty="0">
                <a:solidFill>
                  <a:srgbClr val="000000"/>
                </a:solidFill>
                <a:effectLst/>
                <a:latin typeface="Source Code Pro" panose="020B0509030403020204" pitchFamily="49" charset="0"/>
              </a:rPr>
              <a:t> </a:t>
            </a:r>
            <a:r>
              <a:rPr lang="en-US" sz="2400" b="0" i="0" dirty="0" err="1">
                <a:solidFill>
                  <a:srgbClr val="000000"/>
                </a:solidFill>
                <a:effectLst/>
                <a:latin typeface="Source Code Pro" panose="020B0509030403020204" pitchFamily="49" charset="0"/>
              </a:rPr>
              <a:t>xmlns:xsi</a:t>
            </a:r>
            <a:r>
              <a:rPr lang="en-US" sz="2400" b="0" i="0" dirty="0">
                <a:solidFill>
                  <a:srgbClr val="000000"/>
                </a:solidFill>
                <a:effectLst/>
                <a:latin typeface="Source Code Pro" panose="020B0509030403020204" pitchFamily="49" charset="0"/>
              </a:rPr>
              <a:t>=</a:t>
            </a:r>
            <a:r>
              <a:rPr lang="en-US" sz="2400" b="0" i="0" dirty="0">
                <a:solidFill>
                  <a:srgbClr val="4E9359"/>
                </a:solidFill>
                <a:effectLst/>
                <a:latin typeface="Source Code Pro" panose="020B0509030403020204" pitchFamily="49" charset="0"/>
              </a:rPr>
              <a:t>"http://www.w3.org/2001/XMLSchema-instance"</a:t>
            </a:r>
            <a:r>
              <a:rPr lang="en-US" sz="2400" b="0" i="0" dirty="0">
                <a:solidFill>
                  <a:srgbClr val="000000"/>
                </a:solidFill>
                <a:effectLst/>
                <a:latin typeface="Source Code Pro" panose="020B0509030403020204" pitchFamily="49" charset="0"/>
              </a:rPr>
              <a:t> </a:t>
            </a:r>
            <a:r>
              <a:rPr lang="en-US" sz="2400" b="0" i="0" dirty="0" err="1">
                <a:solidFill>
                  <a:srgbClr val="000000"/>
                </a:solidFill>
                <a:effectLst/>
                <a:latin typeface="Source Code Pro" panose="020B0509030403020204" pitchFamily="49" charset="0"/>
              </a:rPr>
              <a:t>xmlns:context</a:t>
            </a:r>
            <a:r>
              <a:rPr lang="en-US" sz="2400" b="0" i="0" dirty="0">
                <a:solidFill>
                  <a:srgbClr val="000000"/>
                </a:solidFill>
                <a:effectLst/>
                <a:latin typeface="Source Code Pro" panose="020B0509030403020204" pitchFamily="49" charset="0"/>
              </a:rPr>
              <a:t>=</a:t>
            </a:r>
            <a:r>
              <a:rPr lang="en-US" sz="2400" b="0" i="0" dirty="0">
                <a:solidFill>
                  <a:srgbClr val="4E9359"/>
                </a:solidFill>
                <a:effectLst/>
                <a:latin typeface="Source Code Pro" panose="020B0509030403020204" pitchFamily="49" charset="0"/>
              </a:rPr>
              <a:t>"http://www.springframework.org/schema/context"</a:t>
            </a:r>
            <a:r>
              <a:rPr lang="en-US" sz="2400" b="0" i="0" dirty="0">
                <a:solidFill>
                  <a:srgbClr val="000000"/>
                </a:solidFill>
                <a:effectLst/>
                <a:latin typeface="Source Code Pro" panose="020B0509030403020204" pitchFamily="49" charset="0"/>
              </a:rPr>
              <a:t> </a:t>
            </a:r>
            <a:r>
              <a:rPr lang="en-US" sz="2400" b="0" i="0" dirty="0" err="1">
                <a:solidFill>
                  <a:srgbClr val="000000"/>
                </a:solidFill>
                <a:effectLst/>
                <a:latin typeface="Source Code Pro" panose="020B0509030403020204" pitchFamily="49" charset="0"/>
              </a:rPr>
              <a:t>xsi:schemaLocation</a:t>
            </a:r>
            <a:r>
              <a:rPr lang="en-US" sz="2400" b="0" i="0" dirty="0">
                <a:solidFill>
                  <a:srgbClr val="000000"/>
                </a:solidFill>
                <a:effectLst/>
                <a:latin typeface="Source Code Pro" panose="020B0509030403020204" pitchFamily="49" charset="0"/>
              </a:rPr>
              <a:t>=</a:t>
            </a:r>
            <a:r>
              <a:rPr lang="en-US" sz="2400" b="0" i="0" dirty="0">
                <a:solidFill>
                  <a:srgbClr val="4E9359"/>
                </a:solidFill>
                <a:effectLst/>
                <a:latin typeface="Source Code Pro" panose="020B0509030403020204" pitchFamily="49" charset="0"/>
              </a:rPr>
              <a:t>"http://www.springframework.org/schema/beans http://www.springframework.org/schema/beans/spring-beans.xsd http://www.springframework.org/schema/context http://www.springframework.org/schema/context/spring-context.xsd"</a:t>
            </a:r>
            <a:r>
              <a:rPr lang="en-US" sz="2400" b="0" i="0" dirty="0">
                <a:solidFill>
                  <a:srgbClr val="000000"/>
                </a:solidFill>
                <a:effectLst/>
                <a:latin typeface="Source Code Pro" panose="020B0509030403020204" pitchFamily="49" charset="0"/>
              </a:rPr>
              <a:t>&gt; </a:t>
            </a:r>
          </a:p>
          <a:p>
            <a:pPr marL="292100" lvl="1" indent="0">
              <a:buNone/>
            </a:pPr>
            <a:r>
              <a:rPr lang="en-US" sz="2400" b="0" i="0" dirty="0">
                <a:solidFill>
                  <a:srgbClr val="000000"/>
                </a:solidFill>
                <a:effectLst/>
                <a:latin typeface="Source Code Pro" panose="020B0509030403020204" pitchFamily="49" charset="0"/>
              </a:rPr>
              <a:t>&lt;</a:t>
            </a:r>
            <a:r>
              <a:rPr lang="en-US" sz="2400" b="1" i="0" dirty="0" err="1">
                <a:solidFill>
                  <a:srgbClr val="63B175"/>
                </a:solidFill>
                <a:effectLst/>
                <a:latin typeface="Source Code Pro" panose="020B0509030403020204" pitchFamily="49" charset="0"/>
              </a:rPr>
              <a:t>context:annotation-config</a:t>
            </a:r>
            <a:r>
              <a:rPr lang="en-US" sz="2400" b="0" i="0" dirty="0">
                <a:solidFill>
                  <a:srgbClr val="000000"/>
                </a:solidFill>
                <a:effectLst/>
                <a:latin typeface="Source Code Pro" panose="020B0509030403020204" pitchFamily="49" charset="0"/>
              </a:rPr>
              <a:t>/&gt; </a:t>
            </a:r>
          </a:p>
          <a:p>
            <a:pPr marL="292100" lvl="1" indent="0">
              <a:buNone/>
            </a:pPr>
            <a:r>
              <a:rPr lang="en-US" sz="2400" b="0" i="0" dirty="0">
                <a:solidFill>
                  <a:srgbClr val="000000"/>
                </a:solidFill>
                <a:effectLst/>
                <a:latin typeface="Source Code Pro" panose="020B0509030403020204" pitchFamily="49" charset="0"/>
              </a:rPr>
              <a:t>&lt;</a:t>
            </a:r>
            <a:r>
              <a:rPr lang="en-US" sz="2400" b="1" i="0" dirty="0" err="1">
                <a:solidFill>
                  <a:srgbClr val="63B175"/>
                </a:solidFill>
                <a:effectLst/>
                <a:latin typeface="Source Code Pro" panose="020B0509030403020204" pitchFamily="49" charset="0"/>
              </a:rPr>
              <a:t>context:component-scan</a:t>
            </a:r>
            <a:r>
              <a:rPr lang="en-US" sz="2400" b="0" i="0" dirty="0">
                <a:solidFill>
                  <a:srgbClr val="000000"/>
                </a:solidFill>
                <a:effectLst/>
                <a:latin typeface="Source Code Pro" panose="020B0509030403020204" pitchFamily="49" charset="0"/>
              </a:rPr>
              <a:t> base-package=</a:t>
            </a:r>
            <a:r>
              <a:rPr lang="en-US" sz="2400" b="0" i="0" dirty="0">
                <a:solidFill>
                  <a:srgbClr val="4E9359"/>
                </a:solidFill>
                <a:effectLst/>
                <a:latin typeface="Source Code Pro" panose="020B0509030403020204" pitchFamily="49" charset="0"/>
              </a:rPr>
              <a:t>"</a:t>
            </a:r>
            <a:r>
              <a:rPr lang="en-US" sz="2400" b="0" i="0" dirty="0" err="1">
                <a:solidFill>
                  <a:srgbClr val="4E9359"/>
                </a:solidFill>
                <a:effectLst/>
                <a:latin typeface="Source Code Pro" panose="020B0509030403020204" pitchFamily="49" charset="0"/>
              </a:rPr>
              <a:t>com.baeldung.applicationcontext</a:t>
            </a:r>
            <a:r>
              <a:rPr lang="en-US" sz="2400" b="0" i="0" dirty="0">
                <a:solidFill>
                  <a:srgbClr val="4E9359"/>
                </a:solidFill>
                <a:effectLst/>
                <a:latin typeface="Source Code Pro" panose="020B0509030403020204" pitchFamily="49" charset="0"/>
              </a:rPr>
              <a:t>"</a:t>
            </a:r>
            <a:r>
              <a:rPr lang="en-US" sz="2400" b="0" i="0" dirty="0">
                <a:solidFill>
                  <a:srgbClr val="000000"/>
                </a:solidFill>
                <a:effectLst/>
                <a:latin typeface="Source Code Pro" panose="020B0509030403020204" pitchFamily="49" charset="0"/>
              </a:rPr>
              <a:t>/&gt; </a:t>
            </a:r>
          </a:p>
          <a:p>
            <a:pPr marL="0" indent="0">
              <a:buNone/>
            </a:pPr>
            <a:r>
              <a:rPr lang="en-US" sz="2400" b="0" i="0" dirty="0">
                <a:solidFill>
                  <a:srgbClr val="000000"/>
                </a:solidFill>
                <a:effectLst/>
                <a:latin typeface="Source Code Pro" panose="020B0509030403020204" pitchFamily="49" charset="0"/>
              </a:rPr>
              <a:t>&lt;/</a:t>
            </a:r>
            <a:r>
              <a:rPr lang="en-US" sz="2400" b="1" i="0" dirty="0">
                <a:solidFill>
                  <a:srgbClr val="63B175"/>
                </a:solidFill>
                <a:effectLst/>
                <a:latin typeface="Source Code Pro" panose="020B0509030403020204" pitchFamily="49" charset="0"/>
              </a:rPr>
              <a:t>beans</a:t>
            </a:r>
            <a:r>
              <a:rPr lang="en-US" sz="2400" b="0" i="0" dirty="0">
                <a:solidFill>
                  <a:srgbClr val="000000"/>
                </a:solidFill>
                <a:effectLst/>
                <a:latin typeface="Source Code Pro" panose="020B0509030403020204" pitchFamily="49" charset="0"/>
              </a:rPr>
              <a:t>&gt;</a:t>
            </a:r>
            <a:endParaRPr lang="en-US" sz="2400" dirty="0"/>
          </a:p>
        </p:txBody>
      </p:sp>
    </p:spTree>
    <p:extLst>
      <p:ext uri="{BB962C8B-B14F-4D97-AF65-F5344CB8AC3E}">
        <p14:creationId xmlns:p14="http://schemas.microsoft.com/office/powerpoint/2010/main" val="255860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4B54-89E9-4E6E-BD5C-EF887FE3F4E6}"/>
              </a:ext>
            </a:extLst>
          </p:cNvPr>
          <p:cNvSpPr>
            <a:spLocks noGrp="1"/>
          </p:cNvSpPr>
          <p:nvPr>
            <p:ph type="title"/>
          </p:nvPr>
        </p:nvSpPr>
        <p:spPr>
          <a:xfrm>
            <a:off x="443174" y="78942"/>
            <a:ext cx="11288578" cy="855123"/>
          </a:xfrm>
        </p:spPr>
        <p:txBody>
          <a:bodyPr anchor="b">
            <a:normAutofit/>
          </a:bodyPr>
          <a:lstStyle/>
          <a:p>
            <a:r>
              <a:rPr lang="en-IN" dirty="0"/>
              <a:t>Annotation-Based Configuration</a:t>
            </a:r>
            <a:endParaRPr lang="en-US" i="1" dirty="0"/>
          </a:p>
        </p:txBody>
      </p:sp>
      <p:sp>
        <p:nvSpPr>
          <p:cNvPr id="4" name="Text Placeholder 3">
            <a:extLst>
              <a:ext uri="{FF2B5EF4-FFF2-40B4-BE49-F238E27FC236}">
                <a16:creationId xmlns:a16="http://schemas.microsoft.com/office/drawing/2014/main" id="{F33A2870-84D6-479B-9B3B-49913E133A9E}"/>
              </a:ext>
            </a:extLst>
          </p:cNvPr>
          <p:cNvSpPr>
            <a:spLocks noGrp="1"/>
          </p:cNvSpPr>
          <p:nvPr>
            <p:ph type="body" sz="quarter" idx="13"/>
          </p:nvPr>
        </p:nvSpPr>
        <p:spPr>
          <a:xfrm>
            <a:off x="443173" y="988882"/>
            <a:ext cx="11288578" cy="736600"/>
          </a:xfrm>
        </p:spPr>
        <p:txBody>
          <a:bodyPr>
            <a:normAutofit/>
          </a:bodyPr>
          <a:lstStyle/>
          <a:p>
            <a:r>
              <a:rPr lang="en-IN" dirty="0"/>
              <a:t>Example (Contd.)</a:t>
            </a:r>
            <a:endParaRPr lang="en-US" dirty="0"/>
          </a:p>
        </p:txBody>
      </p:sp>
      <p:sp>
        <p:nvSpPr>
          <p:cNvPr id="5" name="Footer Placeholder 4">
            <a:extLst>
              <a:ext uri="{FF2B5EF4-FFF2-40B4-BE49-F238E27FC236}">
                <a16:creationId xmlns:a16="http://schemas.microsoft.com/office/drawing/2014/main" id="{64DB9EAD-1FC9-4822-B7B6-5CC539849355}"/>
              </a:ext>
            </a:extLst>
          </p:cNvPr>
          <p:cNvSpPr>
            <a:spLocks noGrp="1"/>
          </p:cNvSpPr>
          <p:nvPr>
            <p:ph type="ftr" sz="quarter" idx="11"/>
          </p:nvPr>
        </p:nvSpPr>
        <p:spPr>
          <a:xfrm>
            <a:off x="7397496" y="6502908"/>
            <a:ext cx="3968496" cy="329184"/>
          </a:xfrm>
        </p:spPr>
        <p:txBody>
          <a:bodyPr anchor="t">
            <a:normAutofit/>
          </a:bodyPr>
          <a:lstStyle/>
          <a:p>
            <a:pPr>
              <a:spcAft>
                <a:spcPts val="600"/>
              </a:spcAft>
            </a:pPr>
            <a:r>
              <a:rPr lang="en-US" dirty="0"/>
              <a:t>PROPRIETARY &amp; CONFIDENTIAL</a:t>
            </a:r>
          </a:p>
        </p:txBody>
      </p:sp>
      <p:sp>
        <p:nvSpPr>
          <p:cNvPr id="6" name="Slide Number Placeholder 5">
            <a:extLst>
              <a:ext uri="{FF2B5EF4-FFF2-40B4-BE49-F238E27FC236}">
                <a16:creationId xmlns:a16="http://schemas.microsoft.com/office/drawing/2014/main" id="{47441894-0A83-41B4-872A-A9C77DBEB523}"/>
              </a:ext>
            </a:extLst>
          </p:cNvPr>
          <p:cNvSpPr>
            <a:spLocks noGrp="1"/>
          </p:cNvSpPr>
          <p:nvPr>
            <p:ph type="sldNum" sz="quarter" idx="12"/>
          </p:nvPr>
        </p:nvSpPr>
        <p:spPr>
          <a:xfrm>
            <a:off x="11365992" y="6501384"/>
            <a:ext cx="365760" cy="329184"/>
          </a:xfrm>
        </p:spPr>
        <p:txBody>
          <a:bodyPr anchor="t">
            <a:normAutofit/>
          </a:bodyPr>
          <a:lstStyle/>
          <a:p>
            <a:pPr>
              <a:spcAft>
                <a:spcPts val="600"/>
              </a:spcAft>
            </a:pPr>
            <a:fld id="{D0ABF6E9-877F-4D16-88C3-F17DEDDB061B}" type="slidenum">
              <a:rPr lang="en-US" smtClean="0"/>
              <a:pPr>
                <a:spcAft>
                  <a:spcPts val="600"/>
                </a:spcAft>
              </a:pPr>
              <a:t>14</a:t>
            </a:fld>
            <a:endParaRPr lang="en-US" dirty="0"/>
          </a:p>
        </p:txBody>
      </p:sp>
      <p:sp>
        <p:nvSpPr>
          <p:cNvPr id="7" name="Content Placeholder 6">
            <a:extLst>
              <a:ext uri="{FF2B5EF4-FFF2-40B4-BE49-F238E27FC236}">
                <a16:creationId xmlns:a16="http://schemas.microsoft.com/office/drawing/2014/main" id="{E7EE6C86-ECB6-40E7-A0F2-9471655D72B6}"/>
              </a:ext>
            </a:extLst>
          </p:cNvPr>
          <p:cNvSpPr>
            <a:spLocks noGrp="1"/>
          </p:cNvSpPr>
          <p:nvPr>
            <p:ph idx="1"/>
          </p:nvPr>
        </p:nvSpPr>
        <p:spPr>
          <a:xfrm>
            <a:off x="477325" y="1725482"/>
            <a:ext cx="11271502" cy="4593412"/>
          </a:xfrm>
        </p:spPr>
        <p:txBody>
          <a:bodyPr>
            <a:normAutofit/>
          </a:bodyPr>
          <a:lstStyle/>
          <a:p>
            <a:pPr marL="0" indent="0">
              <a:buNone/>
            </a:pPr>
            <a:r>
              <a:rPr lang="en-US" sz="2400" b="0" i="0" dirty="0">
                <a:solidFill>
                  <a:srgbClr val="1F7199"/>
                </a:solidFill>
                <a:effectLst/>
                <a:latin typeface="Source Code Pro" panose="020B0509030403020204" pitchFamily="49" charset="0"/>
              </a:rPr>
              <a:t>@Component</a:t>
            </a:r>
            <a:r>
              <a:rPr lang="en-US" sz="2400" b="0" i="0" dirty="0">
                <a:solidFill>
                  <a:srgbClr val="000000"/>
                </a:solidFill>
                <a:effectLst/>
                <a:latin typeface="Source Code Pro" panose="020B0509030403020204" pitchFamily="49" charset="0"/>
              </a:rPr>
              <a:t> </a:t>
            </a:r>
          </a:p>
          <a:p>
            <a:pPr marL="0" indent="0">
              <a:buNone/>
            </a:pPr>
            <a:r>
              <a:rPr lang="en-US" sz="2400" b="1" i="0" dirty="0">
                <a:solidFill>
                  <a:srgbClr val="63B175"/>
                </a:solidFill>
                <a:effectLst/>
                <a:latin typeface="Source Code Pro" panose="020B0509030403020204" pitchFamily="49" charset="0"/>
              </a:rPr>
              <a:t>public</a:t>
            </a:r>
            <a:r>
              <a:rPr lang="en-US" sz="2400" b="0" i="0" dirty="0">
                <a:solidFill>
                  <a:srgbClr val="000000"/>
                </a:solidFill>
                <a:effectLst/>
                <a:latin typeface="Source Code Pro" panose="020B0509030403020204" pitchFamily="49" charset="0"/>
              </a:rPr>
              <a:t> </a:t>
            </a:r>
            <a:r>
              <a:rPr lang="en-US" sz="2400" b="1" i="0" dirty="0">
                <a:solidFill>
                  <a:srgbClr val="63B175"/>
                </a:solidFill>
                <a:effectLst/>
                <a:latin typeface="Source Code Pro" panose="020B0509030403020204" pitchFamily="49" charset="0"/>
              </a:rPr>
              <a:t>class</a:t>
            </a:r>
            <a:r>
              <a:rPr lang="en-US" sz="2400" b="0" i="0" dirty="0">
                <a:solidFill>
                  <a:srgbClr val="000000"/>
                </a:solidFill>
                <a:effectLst/>
                <a:latin typeface="Source Code Pro" panose="020B0509030403020204" pitchFamily="49" charset="0"/>
              </a:rPr>
              <a:t> </a:t>
            </a:r>
            <a:r>
              <a:rPr lang="en-US" sz="2400" b="1" i="0" dirty="0" err="1">
                <a:solidFill>
                  <a:srgbClr val="267438"/>
                </a:solidFill>
                <a:effectLst/>
                <a:latin typeface="Source Code Pro" panose="020B0509030403020204" pitchFamily="49" charset="0"/>
              </a:rPr>
              <a:t>UserService</a:t>
            </a:r>
            <a:r>
              <a:rPr lang="en-US" sz="2400" b="0" i="0" dirty="0">
                <a:solidFill>
                  <a:srgbClr val="000000"/>
                </a:solidFill>
                <a:effectLst/>
                <a:latin typeface="Source Code Pro" panose="020B0509030403020204" pitchFamily="49" charset="0"/>
              </a:rPr>
              <a:t> { </a:t>
            </a:r>
          </a:p>
          <a:p>
            <a:pPr marL="0" indent="0">
              <a:buNone/>
            </a:pPr>
            <a:r>
              <a:rPr lang="en-US" sz="2400" dirty="0">
                <a:solidFill>
                  <a:srgbClr val="000000"/>
                </a:solidFill>
                <a:latin typeface="Source Code Pro" panose="020B0509030403020204" pitchFamily="49" charset="0"/>
              </a:rPr>
              <a:t>	</a:t>
            </a:r>
            <a:r>
              <a:rPr lang="en-US" sz="2400" b="0" i="0" dirty="0">
                <a:solidFill>
                  <a:srgbClr val="888888"/>
                </a:solidFill>
                <a:effectLst/>
                <a:latin typeface="Source Code Pro" panose="020B0509030403020204" pitchFamily="49" charset="0"/>
              </a:rPr>
              <a:t>// user service code</a:t>
            </a:r>
            <a:r>
              <a:rPr lang="en-US" sz="2400" b="0" i="0" dirty="0">
                <a:solidFill>
                  <a:srgbClr val="000000"/>
                </a:solidFill>
                <a:effectLst/>
                <a:latin typeface="Source Code Pro" panose="020B0509030403020204" pitchFamily="49" charset="0"/>
              </a:rPr>
              <a:t> </a:t>
            </a:r>
          </a:p>
          <a:p>
            <a:pPr marL="0" indent="0">
              <a:buNone/>
            </a:pPr>
            <a:r>
              <a:rPr lang="en-US" sz="2400" b="0" i="0" dirty="0">
                <a:solidFill>
                  <a:srgbClr val="000000"/>
                </a:solidFill>
                <a:effectLst/>
                <a:latin typeface="Source Code Pro" panose="020B0509030403020204" pitchFamily="49" charset="0"/>
              </a:rPr>
              <a:t>}</a:t>
            </a:r>
          </a:p>
          <a:p>
            <a:pPr marL="0" indent="0">
              <a:buNone/>
            </a:pPr>
            <a:endParaRPr lang="en-US" sz="2400" dirty="0">
              <a:solidFill>
                <a:srgbClr val="000000"/>
              </a:solidFill>
              <a:latin typeface="Source Code Pro" panose="020B0509030403020204" pitchFamily="49" charset="0"/>
            </a:endParaRPr>
          </a:p>
          <a:p>
            <a:pPr marL="0" indent="0">
              <a:buNone/>
            </a:pPr>
            <a:r>
              <a:rPr lang="en-US" sz="2400" b="0" i="0" dirty="0">
                <a:solidFill>
                  <a:srgbClr val="000000"/>
                </a:solidFill>
                <a:effectLst/>
                <a:latin typeface="Source Code Pro" panose="020B0509030403020204" pitchFamily="49" charset="0"/>
              </a:rPr>
              <a:t>ApplicationContext context = </a:t>
            </a:r>
            <a:r>
              <a:rPr lang="en-US" sz="2400" b="1" i="0" dirty="0">
                <a:solidFill>
                  <a:srgbClr val="63B175"/>
                </a:solidFill>
                <a:effectLst/>
                <a:latin typeface="Source Code Pro" panose="020B0509030403020204" pitchFamily="49" charset="0"/>
              </a:rPr>
              <a:t>new</a:t>
            </a:r>
            <a:r>
              <a:rPr lang="en-US" sz="2400" b="0" i="0" dirty="0">
                <a:solidFill>
                  <a:srgbClr val="000000"/>
                </a:solidFill>
                <a:effectLst/>
                <a:latin typeface="Source Code Pro" panose="020B0509030403020204" pitchFamily="49" charset="0"/>
              </a:rPr>
              <a:t> </a:t>
            </a:r>
            <a:r>
              <a:rPr lang="en-US" sz="2400" b="0" i="0" dirty="0" err="1">
                <a:solidFill>
                  <a:srgbClr val="000000"/>
                </a:solidFill>
                <a:effectLst/>
                <a:latin typeface="Source Code Pro" panose="020B0509030403020204" pitchFamily="49" charset="0"/>
              </a:rPr>
              <a:t>ClassPathXmlApplicationContext</a:t>
            </a:r>
            <a:r>
              <a:rPr lang="en-US" sz="2400" b="0" i="0" dirty="0">
                <a:solidFill>
                  <a:srgbClr val="000000"/>
                </a:solidFill>
                <a:effectLst/>
                <a:latin typeface="Source Code Pro" panose="020B0509030403020204" pitchFamily="49" charset="0"/>
              </a:rPr>
              <a:t>(</a:t>
            </a:r>
            <a:r>
              <a:rPr lang="en-US" sz="2400" b="0" i="0" dirty="0">
                <a:solidFill>
                  <a:srgbClr val="4E9359"/>
                </a:solidFill>
                <a:effectLst/>
                <a:latin typeface="Source Code Pro" panose="020B0509030403020204" pitchFamily="49" charset="0"/>
              </a:rPr>
              <a:t>"</a:t>
            </a:r>
            <a:r>
              <a:rPr lang="en-US" sz="2400" b="0" i="0" dirty="0" err="1">
                <a:solidFill>
                  <a:srgbClr val="4E9359"/>
                </a:solidFill>
                <a:effectLst/>
                <a:latin typeface="Source Code Pro" panose="020B0509030403020204" pitchFamily="49" charset="0"/>
              </a:rPr>
              <a:t>applicationcontext</a:t>
            </a:r>
            <a:r>
              <a:rPr lang="en-US" sz="2400" b="0" i="0" dirty="0">
                <a:solidFill>
                  <a:srgbClr val="4E9359"/>
                </a:solidFill>
                <a:effectLst/>
                <a:latin typeface="Source Code Pro" panose="020B0509030403020204" pitchFamily="49" charset="0"/>
              </a:rPr>
              <a:t>/user-bean-config.xml"</a:t>
            </a:r>
            <a:r>
              <a:rPr lang="en-US" sz="2400" b="0" i="0" dirty="0">
                <a:solidFill>
                  <a:srgbClr val="000000"/>
                </a:solidFill>
                <a:effectLst/>
                <a:latin typeface="Source Code Pro" panose="020B0509030403020204" pitchFamily="49" charset="0"/>
              </a:rPr>
              <a:t>); </a:t>
            </a:r>
          </a:p>
          <a:p>
            <a:pPr marL="0" indent="0">
              <a:buNone/>
            </a:pPr>
            <a:r>
              <a:rPr lang="en-US" sz="2400" b="0" i="0" dirty="0" err="1">
                <a:solidFill>
                  <a:srgbClr val="000000"/>
                </a:solidFill>
                <a:effectLst/>
                <a:latin typeface="Source Code Pro" panose="020B0509030403020204" pitchFamily="49" charset="0"/>
              </a:rPr>
              <a:t>UserService</a:t>
            </a:r>
            <a:r>
              <a:rPr lang="en-US" sz="2400" b="0" i="0" dirty="0">
                <a:solidFill>
                  <a:srgbClr val="000000"/>
                </a:solidFill>
                <a:effectLst/>
                <a:latin typeface="Source Code Pro" panose="020B0509030403020204" pitchFamily="49" charset="0"/>
              </a:rPr>
              <a:t> </a:t>
            </a:r>
            <a:r>
              <a:rPr lang="en-US" sz="2400" b="0" i="0" dirty="0" err="1">
                <a:solidFill>
                  <a:srgbClr val="000000"/>
                </a:solidFill>
                <a:effectLst/>
                <a:latin typeface="Source Code Pro" panose="020B0509030403020204" pitchFamily="49" charset="0"/>
              </a:rPr>
              <a:t>userService</a:t>
            </a:r>
            <a:r>
              <a:rPr lang="en-US" sz="2400" b="0" i="0" dirty="0">
                <a:solidFill>
                  <a:srgbClr val="000000"/>
                </a:solidFill>
                <a:effectLst/>
                <a:latin typeface="Source Code Pro" panose="020B0509030403020204" pitchFamily="49" charset="0"/>
              </a:rPr>
              <a:t> = </a:t>
            </a:r>
            <a:r>
              <a:rPr lang="en-US" sz="2400" b="0" i="0" dirty="0" err="1">
                <a:solidFill>
                  <a:srgbClr val="000000"/>
                </a:solidFill>
                <a:effectLst/>
                <a:latin typeface="Source Code Pro" panose="020B0509030403020204" pitchFamily="49" charset="0"/>
              </a:rPr>
              <a:t>context.getBean</a:t>
            </a:r>
            <a:r>
              <a:rPr lang="en-US" sz="2400" b="0" i="0" dirty="0">
                <a:solidFill>
                  <a:srgbClr val="000000"/>
                </a:solidFill>
                <a:effectLst/>
                <a:latin typeface="Source Code Pro" panose="020B0509030403020204" pitchFamily="49" charset="0"/>
              </a:rPr>
              <a:t>(</a:t>
            </a:r>
            <a:r>
              <a:rPr lang="en-US" sz="2400" b="0" i="0" dirty="0" err="1">
                <a:solidFill>
                  <a:srgbClr val="000000"/>
                </a:solidFill>
                <a:effectLst/>
                <a:latin typeface="Source Code Pro" panose="020B0509030403020204" pitchFamily="49" charset="0"/>
              </a:rPr>
              <a:t>UserService.class</a:t>
            </a:r>
            <a:r>
              <a:rPr lang="en-US" sz="2400" b="0" i="0" dirty="0">
                <a:solidFill>
                  <a:srgbClr val="000000"/>
                </a:solidFill>
                <a:effectLst/>
                <a:latin typeface="Source Code Pro" panose="020B0509030403020204" pitchFamily="49" charset="0"/>
              </a:rPr>
              <a:t>); </a:t>
            </a:r>
            <a:r>
              <a:rPr lang="en-US" sz="2400" b="0" i="0" dirty="0" err="1">
                <a:solidFill>
                  <a:srgbClr val="000000"/>
                </a:solidFill>
                <a:effectLst/>
                <a:latin typeface="Source Code Pro" panose="020B0509030403020204" pitchFamily="49" charset="0"/>
              </a:rPr>
              <a:t>assertNotNull</a:t>
            </a:r>
            <a:r>
              <a:rPr lang="en-US" sz="2400" b="0" i="0" dirty="0">
                <a:solidFill>
                  <a:srgbClr val="000000"/>
                </a:solidFill>
                <a:effectLst/>
                <a:latin typeface="Source Code Pro" panose="020B0509030403020204" pitchFamily="49" charset="0"/>
              </a:rPr>
              <a:t>(</a:t>
            </a:r>
            <a:r>
              <a:rPr lang="en-US" sz="2400" b="0" i="0" dirty="0" err="1">
                <a:solidFill>
                  <a:srgbClr val="000000"/>
                </a:solidFill>
                <a:effectLst/>
                <a:latin typeface="Source Code Pro" panose="020B0509030403020204" pitchFamily="49" charset="0"/>
              </a:rPr>
              <a:t>userService</a:t>
            </a:r>
            <a:r>
              <a:rPr lang="en-US" sz="2400" b="0" i="0" dirty="0">
                <a:solidFill>
                  <a:srgbClr val="000000"/>
                </a:solidFill>
                <a:effectLst/>
                <a:latin typeface="Source Code Pro" panose="020B0509030403020204" pitchFamily="49" charset="0"/>
              </a:rPr>
              <a:t>);</a:t>
            </a:r>
            <a:endParaRPr lang="en-US" sz="2000" dirty="0">
              <a:solidFill>
                <a:srgbClr val="000000"/>
              </a:solidFill>
              <a:latin typeface="Source Code Pro" panose="020B0509030403020204" pitchFamily="49" charset="0"/>
            </a:endParaRPr>
          </a:p>
          <a:p>
            <a:pPr marL="0" indent="0">
              <a:buNone/>
            </a:pPr>
            <a:endParaRPr lang="en-US" sz="2000" dirty="0"/>
          </a:p>
        </p:txBody>
      </p:sp>
    </p:spTree>
    <p:extLst>
      <p:ext uri="{BB962C8B-B14F-4D97-AF65-F5344CB8AC3E}">
        <p14:creationId xmlns:p14="http://schemas.microsoft.com/office/powerpoint/2010/main" val="3417800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FDB1-2766-4AEE-9040-4A805EEF0A64}"/>
              </a:ext>
            </a:extLst>
          </p:cNvPr>
          <p:cNvSpPr>
            <a:spLocks noGrp="1"/>
          </p:cNvSpPr>
          <p:nvPr>
            <p:ph type="ctrTitle"/>
          </p:nvPr>
        </p:nvSpPr>
        <p:spPr>
          <a:xfrm>
            <a:off x="0" y="2298234"/>
            <a:ext cx="6096000" cy="1343200"/>
          </a:xfrm>
        </p:spPr>
        <p:txBody>
          <a:bodyPr/>
          <a:lstStyle/>
          <a:p>
            <a:pPr algn="ctr"/>
            <a:r>
              <a:rPr lang="en-US" dirty="0"/>
              <a:t>Beans Configuration</a:t>
            </a:r>
          </a:p>
        </p:txBody>
      </p:sp>
      <p:sp>
        <p:nvSpPr>
          <p:cNvPr id="3" name="Subtitle 2">
            <a:extLst>
              <a:ext uri="{FF2B5EF4-FFF2-40B4-BE49-F238E27FC236}">
                <a16:creationId xmlns:a16="http://schemas.microsoft.com/office/drawing/2014/main" id="{AE455EBF-B155-4D80-8096-7AEE4543D33E}"/>
              </a:ext>
            </a:extLst>
          </p:cNvPr>
          <p:cNvSpPr>
            <a:spLocks noGrp="1"/>
          </p:cNvSpPr>
          <p:nvPr>
            <p:ph type="subTitle" idx="1"/>
          </p:nvPr>
        </p:nvSpPr>
        <p:spPr>
          <a:xfrm>
            <a:off x="641405" y="3641434"/>
            <a:ext cx="4844995" cy="418933"/>
          </a:xfrm>
        </p:spPr>
        <p:txBody>
          <a:bodyPr/>
          <a:lstStyle/>
          <a:p>
            <a:pPr algn="ctr"/>
            <a:r>
              <a:rPr lang="en-US" dirty="0"/>
              <a:t>Java-Based Configuration</a:t>
            </a:r>
          </a:p>
        </p:txBody>
      </p:sp>
    </p:spTree>
    <p:extLst>
      <p:ext uri="{BB962C8B-B14F-4D97-AF65-F5344CB8AC3E}">
        <p14:creationId xmlns:p14="http://schemas.microsoft.com/office/powerpoint/2010/main" val="1962030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4B54-89E9-4E6E-BD5C-EF887FE3F4E6}"/>
              </a:ext>
            </a:extLst>
          </p:cNvPr>
          <p:cNvSpPr>
            <a:spLocks noGrp="1"/>
          </p:cNvSpPr>
          <p:nvPr>
            <p:ph type="title"/>
          </p:nvPr>
        </p:nvSpPr>
        <p:spPr>
          <a:xfrm>
            <a:off x="443174" y="78942"/>
            <a:ext cx="11288578" cy="855123"/>
          </a:xfrm>
        </p:spPr>
        <p:txBody>
          <a:bodyPr anchor="b">
            <a:normAutofit/>
          </a:bodyPr>
          <a:lstStyle/>
          <a:p>
            <a:r>
              <a:rPr lang="en-IN" dirty="0"/>
              <a:t>Java-Based Configuration</a:t>
            </a:r>
            <a:endParaRPr lang="en-US" i="1" dirty="0"/>
          </a:p>
        </p:txBody>
      </p:sp>
      <p:sp>
        <p:nvSpPr>
          <p:cNvPr id="4" name="Text Placeholder 3">
            <a:extLst>
              <a:ext uri="{FF2B5EF4-FFF2-40B4-BE49-F238E27FC236}">
                <a16:creationId xmlns:a16="http://schemas.microsoft.com/office/drawing/2014/main" id="{F33A2870-84D6-479B-9B3B-49913E133A9E}"/>
              </a:ext>
            </a:extLst>
          </p:cNvPr>
          <p:cNvSpPr>
            <a:spLocks noGrp="1"/>
          </p:cNvSpPr>
          <p:nvPr>
            <p:ph type="body" sz="quarter" idx="13"/>
          </p:nvPr>
        </p:nvSpPr>
        <p:spPr>
          <a:xfrm>
            <a:off x="443173" y="988882"/>
            <a:ext cx="11288578" cy="736600"/>
          </a:xfrm>
        </p:spPr>
        <p:txBody>
          <a:bodyPr>
            <a:normAutofit/>
          </a:bodyPr>
          <a:lstStyle/>
          <a:p>
            <a:r>
              <a:rPr lang="en-IN" dirty="0"/>
              <a:t>Overview</a:t>
            </a:r>
            <a:endParaRPr lang="en-US" dirty="0"/>
          </a:p>
        </p:txBody>
      </p:sp>
      <p:sp>
        <p:nvSpPr>
          <p:cNvPr id="5" name="Footer Placeholder 4">
            <a:extLst>
              <a:ext uri="{FF2B5EF4-FFF2-40B4-BE49-F238E27FC236}">
                <a16:creationId xmlns:a16="http://schemas.microsoft.com/office/drawing/2014/main" id="{64DB9EAD-1FC9-4822-B7B6-5CC539849355}"/>
              </a:ext>
            </a:extLst>
          </p:cNvPr>
          <p:cNvSpPr>
            <a:spLocks noGrp="1"/>
          </p:cNvSpPr>
          <p:nvPr>
            <p:ph type="ftr" sz="quarter" idx="11"/>
          </p:nvPr>
        </p:nvSpPr>
        <p:spPr>
          <a:xfrm>
            <a:off x="7397496" y="6502908"/>
            <a:ext cx="3968496" cy="329184"/>
          </a:xfrm>
        </p:spPr>
        <p:txBody>
          <a:bodyPr anchor="t">
            <a:normAutofit/>
          </a:bodyPr>
          <a:lstStyle/>
          <a:p>
            <a:pPr>
              <a:spcAft>
                <a:spcPts val="600"/>
              </a:spcAft>
            </a:pPr>
            <a:r>
              <a:rPr lang="en-US" dirty="0"/>
              <a:t>PROPRIETARY &amp; CONFIDENTIAL</a:t>
            </a:r>
          </a:p>
        </p:txBody>
      </p:sp>
      <p:sp>
        <p:nvSpPr>
          <p:cNvPr id="6" name="Slide Number Placeholder 5">
            <a:extLst>
              <a:ext uri="{FF2B5EF4-FFF2-40B4-BE49-F238E27FC236}">
                <a16:creationId xmlns:a16="http://schemas.microsoft.com/office/drawing/2014/main" id="{47441894-0A83-41B4-872A-A9C77DBEB523}"/>
              </a:ext>
            </a:extLst>
          </p:cNvPr>
          <p:cNvSpPr>
            <a:spLocks noGrp="1"/>
          </p:cNvSpPr>
          <p:nvPr>
            <p:ph type="sldNum" sz="quarter" idx="12"/>
          </p:nvPr>
        </p:nvSpPr>
        <p:spPr>
          <a:xfrm>
            <a:off x="11365992" y="6501384"/>
            <a:ext cx="365760" cy="329184"/>
          </a:xfrm>
        </p:spPr>
        <p:txBody>
          <a:bodyPr anchor="t">
            <a:normAutofit/>
          </a:bodyPr>
          <a:lstStyle/>
          <a:p>
            <a:pPr>
              <a:spcAft>
                <a:spcPts val="600"/>
              </a:spcAft>
            </a:pPr>
            <a:fld id="{D0ABF6E9-877F-4D16-88C3-F17DEDDB061B}" type="slidenum">
              <a:rPr lang="en-US" smtClean="0"/>
              <a:pPr>
                <a:spcAft>
                  <a:spcPts val="600"/>
                </a:spcAft>
              </a:pPr>
              <a:t>16</a:t>
            </a:fld>
            <a:endParaRPr lang="en-US" dirty="0"/>
          </a:p>
        </p:txBody>
      </p:sp>
      <p:sp>
        <p:nvSpPr>
          <p:cNvPr id="7" name="Content Placeholder 6">
            <a:extLst>
              <a:ext uri="{FF2B5EF4-FFF2-40B4-BE49-F238E27FC236}">
                <a16:creationId xmlns:a16="http://schemas.microsoft.com/office/drawing/2014/main" id="{E7EE6C86-ECB6-40E7-A0F2-9471655D72B6}"/>
              </a:ext>
            </a:extLst>
          </p:cNvPr>
          <p:cNvSpPr>
            <a:spLocks noGrp="1"/>
          </p:cNvSpPr>
          <p:nvPr>
            <p:ph idx="1"/>
          </p:nvPr>
        </p:nvSpPr>
        <p:spPr>
          <a:xfrm>
            <a:off x="477325" y="1725482"/>
            <a:ext cx="11271502" cy="4593412"/>
          </a:xfrm>
        </p:spPr>
        <p:txBody>
          <a:bodyPr>
            <a:normAutofit/>
          </a:bodyPr>
          <a:lstStyle/>
          <a:p>
            <a:r>
              <a:rPr lang="en-US" sz="2400" dirty="0"/>
              <a:t>Available from Spring 3.0 onward.</a:t>
            </a:r>
          </a:p>
          <a:p>
            <a:r>
              <a:rPr lang="en-US" sz="2400" dirty="0"/>
              <a:t>Typically uses </a:t>
            </a:r>
            <a:r>
              <a:rPr lang="en-US" sz="2400" b="1" i="1" dirty="0"/>
              <a:t>@Bean-</a:t>
            </a:r>
            <a:r>
              <a:rPr lang="en-US" sz="2400" b="1" dirty="0"/>
              <a:t>annotated</a:t>
            </a:r>
            <a:r>
              <a:rPr lang="en-US" sz="2400" b="1" i="1" dirty="0"/>
              <a:t> </a:t>
            </a:r>
            <a:r>
              <a:rPr lang="en-US" sz="2400" dirty="0"/>
              <a:t>methods within a </a:t>
            </a:r>
            <a:r>
              <a:rPr lang="en-US" sz="2400" b="1" i="1" dirty="0"/>
              <a:t>@Configuration </a:t>
            </a:r>
            <a:r>
              <a:rPr lang="en-US" sz="2400" dirty="0"/>
              <a:t>class.</a:t>
            </a:r>
          </a:p>
          <a:p>
            <a:r>
              <a:rPr lang="en-US" sz="2400" b="1" i="1" dirty="0"/>
              <a:t>@Bean</a:t>
            </a:r>
            <a:r>
              <a:rPr lang="en-US" sz="2400" b="1" dirty="0"/>
              <a:t> </a:t>
            </a:r>
            <a:r>
              <a:rPr lang="en-US" sz="2400" dirty="0"/>
              <a:t>annotation on a method indicates that the method creates a Spring bean.</a:t>
            </a:r>
          </a:p>
          <a:p>
            <a:r>
              <a:rPr lang="en-US" sz="2400" b="1" i="1" dirty="0"/>
              <a:t>@Configuration</a:t>
            </a:r>
            <a:r>
              <a:rPr lang="en-US" sz="2400" i="1" dirty="0"/>
              <a:t> </a:t>
            </a:r>
            <a:r>
              <a:rPr lang="en-US" sz="2400" dirty="0"/>
              <a:t>indicates that the class contains Spring bean configurations.</a:t>
            </a:r>
          </a:p>
        </p:txBody>
      </p:sp>
    </p:spTree>
    <p:extLst>
      <p:ext uri="{BB962C8B-B14F-4D97-AF65-F5344CB8AC3E}">
        <p14:creationId xmlns:p14="http://schemas.microsoft.com/office/powerpoint/2010/main" val="867920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4B54-89E9-4E6E-BD5C-EF887FE3F4E6}"/>
              </a:ext>
            </a:extLst>
          </p:cNvPr>
          <p:cNvSpPr>
            <a:spLocks noGrp="1"/>
          </p:cNvSpPr>
          <p:nvPr>
            <p:ph type="title"/>
          </p:nvPr>
        </p:nvSpPr>
        <p:spPr>
          <a:xfrm>
            <a:off x="443174" y="78942"/>
            <a:ext cx="11288578" cy="855123"/>
          </a:xfrm>
        </p:spPr>
        <p:txBody>
          <a:bodyPr anchor="b">
            <a:normAutofit/>
          </a:bodyPr>
          <a:lstStyle/>
          <a:p>
            <a:r>
              <a:rPr lang="en-IN" dirty="0"/>
              <a:t>Java-Based Configuration</a:t>
            </a:r>
            <a:endParaRPr lang="en-US" i="1" dirty="0"/>
          </a:p>
        </p:txBody>
      </p:sp>
      <p:sp>
        <p:nvSpPr>
          <p:cNvPr id="4" name="Text Placeholder 3">
            <a:extLst>
              <a:ext uri="{FF2B5EF4-FFF2-40B4-BE49-F238E27FC236}">
                <a16:creationId xmlns:a16="http://schemas.microsoft.com/office/drawing/2014/main" id="{F33A2870-84D6-479B-9B3B-49913E133A9E}"/>
              </a:ext>
            </a:extLst>
          </p:cNvPr>
          <p:cNvSpPr>
            <a:spLocks noGrp="1"/>
          </p:cNvSpPr>
          <p:nvPr>
            <p:ph type="body" sz="quarter" idx="13"/>
          </p:nvPr>
        </p:nvSpPr>
        <p:spPr>
          <a:xfrm>
            <a:off x="443173" y="988882"/>
            <a:ext cx="11288578" cy="736600"/>
          </a:xfrm>
        </p:spPr>
        <p:txBody>
          <a:bodyPr>
            <a:normAutofit/>
          </a:bodyPr>
          <a:lstStyle/>
          <a:p>
            <a:r>
              <a:rPr lang="en-IN" dirty="0"/>
              <a:t>Example</a:t>
            </a:r>
            <a:endParaRPr lang="en-US" dirty="0"/>
          </a:p>
        </p:txBody>
      </p:sp>
      <p:sp>
        <p:nvSpPr>
          <p:cNvPr id="5" name="Footer Placeholder 4">
            <a:extLst>
              <a:ext uri="{FF2B5EF4-FFF2-40B4-BE49-F238E27FC236}">
                <a16:creationId xmlns:a16="http://schemas.microsoft.com/office/drawing/2014/main" id="{64DB9EAD-1FC9-4822-B7B6-5CC539849355}"/>
              </a:ext>
            </a:extLst>
          </p:cNvPr>
          <p:cNvSpPr>
            <a:spLocks noGrp="1"/>
          </p:cNvSpPr>
          <p:nvPr>
            <p:ph type="ftr" sz="quarter" idx="11"/>
          </p:nvPr>
        </p:nvSpPr>
        <p:spPr>
          <a:xfrm>
            <a:off x="7397496" y="6502908"/>
            <a:ext cx="3968496" cy="329184"/>
          </a:xfrm>
        </p:spPr>
        <p:txBody>
          <a:bodyPr anchor="t">
            <a:normAutofit/>
          </a:bodyPr>
          <a:lstStyle/>
          <a:p>
            <a:pPr>
              <a:spcAft>
                <a:spcPts val="600"/>
              </a:spcAft>
            </a:pPr>
            <a:r>
              <a:rPr lang="en-US" dirty="0"/>
              <a:t>PROPRIETARY &amp; CONFIDENTIAL</a:t>
            </a:r>
          </a:p>
        </p:txBody>
      </p:sp>
      <p:sp>
        <p:nvSpPr>
          <p:cNvPr id="6" name="Slide Number Placeholder 5">
            <a:extLst>
              <a:ext uri="{FF2B5EF4-FFF2-40B4-BE49-F238E27FC236}">
                <a16:creationId xmlns:a16="http://schemas.microsoft.com/office/drawing/2014/main" id="{47441894-0A83-41B4-872A-A9C77DBEB523}"/>
              </a:ext>
            </a:extLst>
          </p:cNvPr>
          <p:cNvSpPr>
            <a:spLocks noGrp="1"/>
          </p:cNvSpPr>
          <p:nvPr>
            <p:ph type="sldNum" sz="quarter" idx="12"/>
          </p:nvPr>
        </p:nvSpPr>
        <p:spPr>
          <a:xfrm>
            <a:off x="11365992" y="6501384"/>
            <a:ext cx="365760" cy="329184"/>
          </a:xfrm>
        </p:spPr>
        <p:txBody>
          <a:bodyPr anchor="t">
            <a:normAutofit/>
          </a:bodyPr>
          <a:lstStyle/>
          <a:p>
            <a:pPr>
              <a:spcAft>
                <a:spcPts val="600"/>
              </a:spcAft>
            </a:pPr>
            <a:fld id="{D0ABF6E9-877F-4D16-88C3-F17DEDDB061B}" type="slidenum">
              <a:rPr lang="en-US" smtClean="0"/>
              <a:pPr>
                <a:spcAft>
                  <a:spcPts val="600"/>
                </a:spcAft>
              </a:pPr>
              <a:t>17</a:t>
            </a:fld>
            <a:endParaRPr lang="en-US" dirty="0"/>
          </a:p>
        </p:txBody>
      </p:sp>
      <p:sp>
        <p:nvSpPr>
          <p:cNvPr id="7" name="Content Placeholder 6">
            <a:extLst>
              <a:ext uri="{FF2B5EF4-FFF2-40B4-BE49-F238E27FC236}">
                <a16:creationId xmlns:a16="http://schemas.microsoft.com/office/drawing/2014/main" id="{E7EE6C86-ECB6-40E7-A0F2-9471655D72B6}"/>
              </a:ext>
            </a:extLst>
          </p:cNvPr>
          <p:cNvSpPr>
            <a:spLocks noGrp="1"/>
          </p:cNvSpPr>
          <p:nvPr>
            <p:ph idx="1"/>
          </p:nvPr>
        </p:nvSpPr>
        <p:spPr>
          <a:xfrm>
            <a:off x="477325" y="1725482"/>
            <a:ext cx="11271502" cy="4593412"/>
          </a:xfrm>
        </p:spPr>
        <p:txBody>
          <a:bodyPr>
            <a:normAutofit lnSpcReduction="10000"/>
          </a:bodyPr>
          <a:lstStyle/>
          <a:p>
            <a:pPr marL="0" indent="0">
              <a:buNone/>
            </a:pPr>
            <a:r>
              <a:rPr lang="en-US" sz="2400" b="0" i="0" dirty="0">
                <a:solidFill>
                  <a:srgbClr val="1F7199"/>
                </a:solidFill>
                <a:effectLst/>
                <a:latin typeface="Source Code Pro" panose="020B0509030403020204" pitchFamily="49" charset="0"/>
              </a:rPr>
              <a:t>@Configuration</a:t>
            </a:r>
            <a:endParaRPr lang="en-US" sz="2400" dirty="0">
              <a:solidFill>
                <a:srgbClr val="000000"/>
              </a:solidFill>
              <a:latin typeface="Source Code Pro" panose="020B0509030403020204" pitchFamily="49" charset="0"/>
            </a:endParaRPr>
          </a:p>
          <a:p>
            <a:pPr marL="0" indent="0">
              <a:buNone/>
            </a:pPr>
            <a:r>
              <a:rPr lang="en-US" sz="2400" b="1" i="0" dirty="0">
                <a:solidFill>
                  <a:srgbClr val="63B175"/>
                </a:solidFill>
                <a:effectLst/>
                <a:latin typeface="Source Code Pro" panose="020B0509030403020204" pitchFamily="49" charset="0"/>
              </a:rPr>
              <a:t>public</a:t>
            </a:r>
            <a:r>
              <a:rPr lang="en-US" sz="2400" b="0" i="0" dirty="0">
                <a:solidFill>
                  <a:srgbClr val="000000"/>
                </a:solidFill>
                <a:effectLst/>
                <a:latin typeface="Source Code Pro" panose="020B0509030403020204" pitchFamily="49" charset="0"/>
              </a:rPr>
              <a:t> </a:t>
            </a:r>
            <a:r>
              <a:rPr lang="en-US" sz="2400" b="1" i="0" dirty="0">
                <a:solidFill>
                  <a:srgbClr val="63B175"/>
                </a:solidFill>
                <a:effectLst/>
                <a:latin typeface="Source Code Pro" panose="020B0509030403020204" pitchFamily="49" charset="0"/>
              </a:rPr>
              <a:t>class</a:t>
            </a:r>
            <a:r>
              <a:rPr lang="en-US" sz="2400" b="0" i="0" dirty="0">
                <a:solidFill>
                  <a:srgbClr val="000000"/>
                </a:solidFill>
                <a:effectLst/>
                <a:latin typeface="Source Code Pro" panose="020B0509030403020204" pitchFamily="49" charset="0"/>
              </a:rPr>
              <a:t> </a:t>
            </a:r>
            <a:r>
              <a:rPr lang="en-US" sz="2400" b="1" i="0" dirty="0" err="1">
                <a:solidFill>
                  <a:srgbClr val="267438"/>
                </a:solidFill>
                <a:effectLst/>
                <a:latin typeface="Source Code Pro" panose="020B0509030403020204" pitchFamily="49" charset="0"/>
              </a:rPr>
              <a:t>AccountConfig</a:t>
            </a:r>
            <a:r>
              <a:rPr lang="en-US" sz="2400" b="0" i="0" dirty="0">
                <a:solidFill>
                  <a:srgbClr val="000000"/>
                </a:solidFill>
                <a:effectLst/>
                <a:latin typeface="Source Code Pro" panose="020B0509030403020204" pitchFamily="49" charset="0"/>
              </a:rPr>
              <a:t> { </a:t>
            </a:r>
          </a:p>
          <a:p>
            <a:pPr marL="292100" lvl="1" indent="0">
              <a:buNone/>
            </a:pPr>
            <a:r>
              <a:rPr lang="en-US" sz="2400" b="0" i="0" dirty="0">
                <a:solidFill>
                  <a:srgbClr val="1F7199"/>
                </a:solidFill>
                <a:effectLst/>
                <a:latin typeface="Source Code Pro" panose="020B0509030403020204" pitchFamily="49" charset="0"/>
              </a:rPr>
              <a:t>@Bean</a:t>
            </a:r>
            <a:r>
              <a:rPr lang="en-US" sz="2400" b="0" i="0" dirty="0">
                <a:solidFill>
                  <a:srgbClr val="000000"/>
                </a:solidFill>
                <a:effectLst/>
                <a:latin typeface="Source Code Pro" panose="020B0509030403020204" pitchFamily="49" charset="0"/>
              </a:rPr>
              <a:t> </a:t>
            </a:r>
          </a:p>
          <a:p>
            <a:pPr marL="292100" lvl="1" indent="0">
              <a:buNone/>
            </a:pPr>
            <a:r>
              <a:rPr lang="en-US" sz="2400" b="1" i="0" dirty="0">
                <a:solidFill>
                  <a:srgbClr val="63B175"/>
                </a:solidFill>
                <a:effectLst/>
                <a:latin typeface="Source Code Pro" panose="020B0509030403020204" pitchFamily="49" charset="0"/>
              </a:rPr>
              <a:t>public</a:t>
            </a:r>
            <a:r>
              <a:rPr lang="en-US" sz="2400" b="0" i="0" dirty="0">
                <a:solidFill>
                  <a:srgbClr val="000000"/>
                </a:solidFill>
                <a:effectLst/>
                <a:latin typeface="Source Code Pro" panose="020B0509030403020204" pitchFamily="49" charset="0"/>
              </a:rPr>
              <a:t> </a:t>
            </a:r>
            <a:r>
              <a:rPr lang="en-US" sz="2400" b="0" i="0" dirty="0" err="1">
                <a:solidFill>
                  <a:srgbClr val="000000"/>
                </a:solidFill>
                <a:effectLst/>
                <a:latin typeface="Source Code Pro" panose="020B0509030403020204" pitchFamily="49" charset="0"/>
              </a:rPr>
              <a:t>AccountService</a:t>
            </a:r>
            <a:r>
              <a:rPr lang="en-US" sz="2400" b="0" i="0" dirty="0">
                <a:solidFill>
                  <a:srgbClr val="000000"/>
                </a:solidFill>
                <a:effectLst/>
                <a:latin typeface="Source Code Pro" panose="020B0509030403020204" pitchFamily="49" charset="0"/>
              </a:rPr>
              <a:t> </a:t>
            </a:r>
            <a:r>
              <a:rPr lang="en-US" sz="2400" b="1" i="0" dirty="0" err="1">
                <a:solidFill>
                  <a:srgbClr val="267438"/>
                </a:solidFill>
                <a:effectLst/>
                <a:latin typeface="Source Code Pro" panose="020B0509030403020204" pitchFamily="49" charset="0"/>
              </a:rPr>
              <a:t>accountService</a:t>
            </a:r>
            <a:r>
              <a:rPr lang="en-US" sz="2400" b="0" i="0" dirty="0">
                <a:solidFill>
                  <a:srgbClr val="000000"/>
                </a:solidFill>
                <a:effectLst/>
                <a:latin typeface="Source Code Pro" panose="020B0509030403020204" pitchFamily="49" charset="0"/>
              </a:rPr>
              <a:t>() { </a:t>
            </a:r>
          </a:p>
          <a:p>
            <a:pPr marL="292100" lvl="1" indent="0">
              <a:buNone/>
            </a:pPr>
            <a:r>
              <a:rPr lang="en-US" sz="2400" b="1" i="0" dirty="0">
                <a:solidFill>
                  <a:srgbClr val="63B175"/>
                </a:solidFill>
                <a:effectLst/>
                <a:latin typeface="Source Code Pro" panose="020B0509030403020204" pitchFamily="49" charset="0"/>
              </a:rPr>
              <a:t>	return</a:t>
            </a:r>
            <a:r>
              <a:rPr lang="en-US" sz="2400" b="0" i="0" dirty="0">
                <a:solidFill>
                  <a:srgbClr val="000000"/>
                </a:solidFill>
                <a:effectLst/>
                <a:latin typeface="Source Code Pro" panose="020B0509030403020204" pitchFamily="49" charset="0"/>
              </a:rPr>
              <a:t> </a:t>
            </a:r>
            <a:r>
              <a:rPr lang="en-US" sz="2400" b="1" i="0" dirty="0">
                <a:solidFill>
                  <a:srgbClr val="63B175"/>
                </a:solidFill>
                <a:effectLst/>
                <a:latin typeface="Source Code Pro" panose="020B0509030403020204" pitchFamily="49" charset="0"/>
              </a:rPr>
              <a:t>new</a:t>
            </a:r>
            <a:r>
              <a:rPr lang="en-US" sz="2400" b="0" i="0" dirty="0">
                <a:solidFill>
                  <a:srgbClr val="000000"/>
                </a:solidFill>
                <a:effectLst/>
                <a:latin typeface="Source Code Pro" panose="020B0509030403020204" pitchFamily="49" charset="0"/>
              </a:rPr>
              <a:t> </a:t>
            </a:r>
            <a:r>
              <a:rPr lang="en-US" sz="2400" b="0" i="0" dirty="0" err="1">
                <a:solidFill>
                  <a:srgbClr val="000000"/>
                </a:solidFill>
                <a:effectLst/>
                <a:latin typeface="Source Code Pro" panose="020B0509030403020204" pitchFamily="49" charset="0"/>
              </a:rPr>
              <a:t>AccountService</a:t>
            </a:r>
            <a:r>
              <a:rPr lang="en-US" sz="2400" b="0" i="0" dirty="0">
                <a:solidFill>
                  <a:srgbClr val="000000"/>
                </a:solidFill>
                <a:effectLst/>
                <a:latin typeface="Source Code Pro" panose="020B0509030403020204" pitchFamily="49" charset="0"/>
              </a:rPr>
              <a:t>(</a:t>
            </a:r>
            <a:r>
              <a:rPr lang="en-US" sz="2400" b="0" i="0" dirty="0" err="1">
                <a:solidFill>
                  <a:srgbClr val="000000"/>
                </a:solidFill>
                <a:effectLst/>
                <a:latin typeface="Source Code Pro" panose="020B0509030403020204" pitchFamily="49" charset="0"/>
              </a:rPr>
              <a:t>accountRepository</a:t>
            </a:r>
            <a:r>
              <a:rPr lang="en-US" sz="2400" b="0" i="0" dirty="0">
                <a:solidFill>
                  <a:srgbClr val="000000"/>
                </a:solidFill>
                <a:effectLst/>
                <a:latin typeface="Source Code Pro" panose="020B0509030403020204" pitchFamily="49" charset="0"/>
              </a:rPr>
              <a:t>()); </a:t>
            </a:r>
          </a:p>
          <a:p>
            <a:pPr marL="292100" lvl="1" indent="0">
              <a:buNone/>
            </a:pPr>
            <a:r>
              <a:rPr lang="en-US" sz="2400" b="0" i="0" dirty="0">
                <a:solidFill>
                  <a:srgbClr val="000000"/>
                </a:solidFill>
                <a:effectLst/>
                <a:latin typeface="Source Code Pro" panose="020B0509030403020204" pitchFamily="49" charset="0"/>
              </a:rPr>
              <a:t>} </a:t>
            </a:r>
            <a:endParaRPr lang="en-US" sz="2400" dirty="0">
              <a:solidFill>
                <a:srgbClr val="000000"/>
              </a:solidFill>
              <a:latin typeface="Source Code Pro" panose="020B0509030403020204" pitchFamily="49" charset="0"/>
            </a:endParaRPr>
          </a:p>
          <a:p>
            <a:pPr marL="292100" lvl="1" indent="0">
              <a:buNone/>
            </a:pPr>
            <a:r>
              <a:rPr lang="en-US" sz="2400" b="0" i="0" dirty="0">
                <a:solidFill>
                  <a:srgbClr val="1F7199"/>
                </a:solidFill>
                <a:effectLst/>
                <a:latin typeface="Source Code Pro" panose="020B0509030403020204" pitchFamily="49" charset="0"/>
              </a:rPr>
              <a:t>@Bean</a:t>
            </a:r>
            <a:r>
              <a:rPr lang="en-US" sz="2400" b="0" i="0" dirty="0">
                <a:solidFill>
                  <a:srgbClr val="000000"/>
                </a:solidFill>
                <a:effectLst/>
                <a:latin typeface="Source Code Pro" panose="020B0509030403020204" pitchFamily="49" charset="0"/>
              </a:rPr>
              <a:t> </a:t>
            </a:r>
          </a:p>
          <a:p>
            <a:pPr marL="292100" lvl="1" indent="0">
              <a:buNone/>
            </a:pPr>
            <a:r>
              <a:rPr lang="en-US" sz="2400" b="1" i="0" dirty="0">
                <a:solidFill>
                  <a:srgbClr val="63B175"/>
                </a:solidFill>
                <a:effectLst/>
                <a:latin typeface="Source Code Pro" panose="020B0509030403020204" pitchFamily="49" charset="0"/>
              </a:rPr>
              <a:t>public</a:t>
            </a:r>
            <a:r>
              <a:rPr lang="en-US" sz="2400" b="0" i="0" dirty="0">
                <a:solidFill>
                  <a:srgbClr val="000000"/>
                </a:solidFill>
                <a:effectLst/>
                <a:latin typeface="Source Code Pro" panose="020B0509030403020204" pitchFamily="49" charset="0"/>
              </a:rPr>
              <a:t> </a:t>
            </a:r>
            <a:r>
              <a:rPr lang="en-US" sz="2400" b="0" i="0" dirty="0" err="1">
                <a:solidFill>
                  <a:srgbClr val="000000"/>
                </a:solidFill>
                <a:effectLst/>
                <a:latin typeface="Source Code Pro" panose="020B0509030403020204" pitchFamily="49" charset="0"/>
              </a:rPr>
              <a:t>AccountRepository</a:t>
            </a:r>
            <a:r>
              <a:rPr lang="en-US" sz="2400" b="0" i="0" dirty="0">
                <a:solidFill>
                  <a:srgbClr val="000000"/>
                </a:solidFill>
                <a:effectLst/>
                <a:latin typeface="Source Code Pro" panose="020B0509030403020204" pitchFamily="49" charset="0"/>
              </a:rPr>
              <a:t> </a:t>
            </a:r>
            <a:r>
              <a:rPr lang="en-US" sz="2400" b="1" i="0" dirty="0" err="1">
                <a:solidFill>
                  <a:srgbClr val="267438"/>
                </a:solidFill>
                <a:effectLst/>
                <a:latin typeface="Source Code Pro" panose="020B0509030403020204" pitchFamily="49" charset="0"/>
              </a:rPr>
              <a:t>accountRepository</a:t>
            </a:r>
            <a:r>
              <a:rPr lang="en-US" sz="2400" b="0" i="0" dirty="0">
                <a:solidFill>
                  <a:srgbClr val="000000"/>
                </a:solidFill>
                <a:effectLst/>
                <a:latin typeface="Source Code Pro" panose="020B0509030403020204" pitchFamily="49" charset="0"/>
              </a:rPr>
              <a:t>() { </a:t>
            </a:r>
          </a:p>
          <a:p>
            <a:pPr marL="292100" lvl="1" indent="0">
              <a:buNone/>
            </a:pPr>
            <a:r>
              <a:rPr lang="en-US" sz="2400" b="1" i="0" dirty="0">
                <a:solidFill>
                  <a:srgbClr val="63B175"/>
                </a:solidFill>
                <a:effectLst/>
                <a:latin typeface="Source Code Pro" panose="020B0509030403020204" pitchFamily="49" charset="0"/>
              </a:rPr>
              <a:t>	return</a:t>
            </a:r>
            <a:r>
              <a:rPr lang="en-US" sz="2400" b="0" i="0" dirty="0">
                <a:solidFill>
                  <a:srgbClr val="000000"/>
                </a:solidFill>
                <a:effectLst/>
                <a:latin typeface="Source Code Pro" panose="020B0509030403020204" pitchFamily="49" charset="0"/>
              </a:rPr>
              <a:t> </a:t>
            </a:r>
            <a:r>
              <a:rPr lang="en-US" sz="2400" b="1" i="0" dirty="0">
                <a:solidFill>
                  <a:srgbClr val="63B175"/>
                </a:solidFill>
                <a:effectLst/>
                <a:latin typeface="Source Code Pro" panose="020B0509030403020204" pitchFamily="49" charset="0"/>
              </a:rPr>
              <a:t>new</a:t>
            </a:r>
            <a:r>
              <a:rPr lang="en-US" sz="2400" b="0" i="0" dirty="0">
                <a:solidFill>
                  <a:srgbClr val="000000"/>
                </a:solidFill>
                <a:effectLst/>
                <a:latin typeface="Source Code Pro" panose="020B0509030403020204" pitchFamily="49" charset="0"/>
              </a:rPr>
              <a:t> </a:t>
            </a:r>
            <a:r>
              <a:rPr lang="en-US" sz="2400" b="0" i="0" dirty="0" err="1">
                <a:solidFill>
                  <a:srgbClr val="000000"/>
                </a:solidFill>
                <a:effectLst/>
                <a:latin typeface="Source Code Pro" panose="020B0509030403020204" pitchFamily="49" charset="0"/>
              </a:rPr>
              <a:t>AccountRepository</a:t>
            </a:r>
            <a:r>
              <a:rPr lang="en-US" sz="2400" b="0" i="0" dirty="0">
                <a:solidFill>
                  <a:srgbClr val="000000"/>
                </a:solidFill>
                <a:effectLst/>
                <a:latin typeface="Source Code Pro" panose="020B0509030403020204" pitchFamily="49" charset="0"/>
              </a:rPr>
              <a:t>(); </a:t>
            </a:r>
          </a:p>
          <a:p>
            <a:pPr marL="292100" lvl="1" indent="0">
              <a:buNone/>
            </a:pPr>
            <a:r>
              <a:rPr lang="en-US" sz="2400" b="0" i="0" dirty="0">
                <a:solidFill>
                  <a:srgbClr val="000000"/>
                </a:solidFill>
                <a:effectLst/>
                <a:latin typeface="Source Code Pro" panose="020B0509030403020204" pitchFamily="49" charset="0"/>
              </a:rPr>
              <a:t>} </a:t>
            </a:r>
          </a:p>
          <a:p>
            <a:pPr marL="0" indent="0">
              <a:buNone/>
            </a:pPr>
            <a:r>
              <a:rPr lang="en-US" sz="2400" b="0" i="0" dirty="0">
                <a:solidFill>
                  <a:srgbClr val="000000"/>
                </a:solidFill>
                <a:effectLst/>
                <a:latin typeface="Source Code Pro" panose="020B0509030403020204" pitchFamily="49" charset="0"/>
              </a:rPr>
              <a:t>}</a:t>
            </a:r>
            <a:endParaRPr lang="en-US" sz="2400" dirty="0"/>
          </a:p>
        </p:txBody>
      </p:sp>
    </p:spTree>
    <p:extLst>
      <p:ext uri="{BB962C8B-B14F-4D97-AF65-F5344CB8AC3E}">
        <p14:creationId xmlns:p14="http://schemas.microsoft.com/office/powerpoint/2010/main" val="2984367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92B7F-3BBA-467E-9468-346AB7E58452}"/>
              </a:ext>
            </a:extLst>
          </p:cNvPr>
          <p:cNvSpPr>
            <a:spLocks noGrp="1"/>
          </p:cNvSpPr>
          <p:nvPr>
            <p:ph type="title"/>
          </p:nvPr>
        </p:nvSpPr>
        <p:spPr/>
        <p:txBody>
          <a:bodyPr/>
          <a:lstStyle/>
          <a:p>
            <a:r>
              <a:rPr lang="en-US" dirty="0"/>
              <a:t>Quick Question</a:t>
            </a:r>
            <a:endParaRPr lang="en-IN" dirty="0"/>
          </a:p>
        </p:txBody>
      </p:sp>
      <p:sp>
        <p:nvSpPr>
          <p:cNvPr id="3" name="Text Placeholder 2">
            <a:extLst>
              <a:ext uri="{FF2B5EF4-FFF2-40B4-BE49-F238E27FC236}">
                <a16:creationId xmlns:a16="http://schemas.microsoft.com/office/drawing/2014/main" id="{C7B69B8A-ADBB-49C3-976B-6A80305ADFEB}"/>
              </a:ext>
            </a:extLst>
          </p:cNvPr>
          <p:cNvSpPr>
            <a:spLocks noGrp="1"/>
          </p:cNvSpPr>
          <p:nvPr>
            <p:ph type="body" sz="quarter" idx="13"/>
          </p:nvPr>
        </p:nvSpPr>
        <p:spPr>
          <a:xfrm>
            <a:off x="457200" y="1994766"/>
            <a:ext cx="11403874" cy="3856038"/>
          </a:xfrm>
        </p:spPr>
        <p:txBody>
          <a:bodyPr>
            <a:normAutofit/>
          </a:bodyPr>
          <a:lstStyle/>
          <a:p>
            <a:pPr marL="0" indent="0">
              <a:buNone/>
            </a:pPr>
            <a:r>
              <a:rPr lang="en-US" dirty="0"/>
              <a:t>How to use ref keyword in </a:t>
            </a:r>
            <a:r>
              <a:rPr lang="en-US" i="1" dirty="0"/>
              <a:t>beans.xml</a:t>
            </a:r>
            <a:r>
              <a:rPr lang="en-US" dirty="0"/>
              <a:t>?​</a:t>
            </a:r>
          </a:p>
          <a:p>
            <a:pPr marL="0" indent="0">
              <a:buNone/>
            </a:pPr>
            <a:endParaRPr lang="en-US" dirty="0"/>
          </a:p>
          <a:p>
            <a:pPr marL="514350" indent="-514350">
              <a:buAutoNum type="alphaUcPeriod"/>
            </a:pPr>
            <a:r>
              <a:rPr lang="en-US" dirty="0"/>
              <a:t>Using setter method only.</a:t>
            </a:r>
          </a:p>
          <a:p>
            <a:pPr marL="514350" indent="-514350">
              <a:buAutoNum type="alphaUcPeriod"/>
            </a:pPr>
            <a:r>
              <a:rPr lang="en-US" dirty="0"/>
              <a:t>Using constructor argument only.</a:t>
            </a:r>
          </a:p>
          <a:p>
            <a:pPr marL="514350" indent="-514350">
              <a:buFont typeface="Arial" panose="020B0604020202020204" pitchFamily="34" charset="0"/>
              <a:buAutoNum type="alphaUcPeriod"/>
            </a:pPr>
            <a:r>
              <a:rPr lang="en-US" dirty="0"/>
              <a:t>Using setter method and constructor argument </a:t>
            </a:r>
            <a:r>
              <a:rPr lang="en-US"/>
              <a:t>both.</a:t>
            </a:r>
            <a:endParaRPr lang="en-US" dirty="0"/>
          </a:p>
          <a:p>
            <a:pPr marL="514350" indent="-514350">
              <a:buAutoNum type="alphaUcPeriod"/>
            </a:pPr>
            <a:r>
              <a:rPr lang="en-US" dirty="0"/>
              <a:t>None of the above.</a:t>
            </a:r>
            <a:endParaRPr lang="en-IN" sz="2400" dirty="0">
              <a:latin typeface="+mn-lt"/>
            </a:endParaRPr>
          </a:p>
        </p:txBody>
      </p:sp>
      <p:sp>
        <p:nvSpPr>
          <p:cNvPr id="4" name="Footer Placeholder 3">
            <a:extLst>
              <a:ext uri="{FF2B5EF4-FFF2-40B4-BE49-F238E27FC236}">
                <a16:creationId xmlns:a16="http://schemas.microsoft.com/office/drawing/2014/main" id="{B2402283-440E-4507-93B8-BA68922274D2}"/>
              </a:ext>
            </a:extLst>
          </p:cNvPr>
          <p:cNvSpPr>
            <a:spLocks noGrp="1"/>
          </p:cNvSpPr>
          <p:nvPr>
            <p:ph type="ftr" sz="quarter" idx="11"/>
          </p:nvPr>
        </p:nvSpPr>
        <p:spPr/>
        <p:txBody>
          <a:bodyPr/>
          <a:lstStyle/>
          <a:p>
            <a:r>
              <a:rPr lang="en-US"/>
              <a:t>PROPRIETARY &amp; CONFIDENTIAL</a:t>
            </a:r>
            <a:endParaRPr lang="en-US" dirty="0"/>
          </a:p>
        </p:txBody>
      </p:sp>
      <p:sp>
        <p:nvSpPr>
          <p:cNvPr id="5" name="Slide Number Placeholder 4">
            <a:extLst>
              <a:ext uri="{FF2B5EF4-FFF2-40B4-BE49-F238E27FC236}">
                <a16:creationId xmlns:a16="http://schemas.microsoft.com/office/drawing/2014/main" id="{31DB9D8E-B4B7-4D2C-87FC-B54E4F5AB5E7}"/>
              </a:ext>
            </a:extLst>
          </p:cNvPr>
          <p:cNvSpPr>
            <a:spLocks noGrp="1"/>
          </p:cNvSpPr>
          <p:nvPr>
            <p:ph type="sldNum" sz="quarter" idx="12"/>
          </p:nvPr>
        </p:nvSpPr>
        <p:spPr/>
        <p:txBody>
          <a:bodyPr/>
          <a:lstStyle/>
          <a:p>
            <a:fld id="{D0ABF6E9-877F-4D16-88C3-F17DEDDB061B}" type="slidenum">
              <a:rPr lang="en-US" smtClean="0"/>
              <a:pPr/>
              <a:t>18</a:t>
            </a:fld>
            <a:endParaRPr lang="en-US" dirty="0"/>
          </a:p>
        </p:txBody>
      </p:sp>
      <p:pic>
        <p:nvPicPr>
          <p:cNvPr id="7" name="Graphic 6">
            <a:extLst>
              <a:ext uri="{FF2B5EF4-FFF2-40B4-BE49-F238E27FC236}">
                <a16:creationId xmlns:a16="http://schemas.microsoft.com/office/drawing/2014/main" id="{F6490D44-7BA3-4003-8475-E72B24D03D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88425" y="4398598"/>
            <a:ext cx="2177567" cy="2177567"/>
          </a:xfrm>
          <a:prstGeom prst="rect">
            <a:avLst/>
          </a:prstGeom>
        </p:spPr>
      </p:pic>
    </p:spTree>
    <p:extLst>
      <p:ext uri="{BB962C8B-B14F-4D97-AF65-F5344CB8AC3E}">
        <p14:creationId xmlns:p14="http://schemas.microsoft.com/office/powerpoint/2010/main" val="1157645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92B7F-3BBA-467E-9468-346AB7E58452}"/>
              </a:ext>
            </a:extLst>
          </p:cNvPr>
          <p:cNvSpPr>
            <a:spLocks noGrp="1"/>
          </p:cNvSpPr>
          <p:nvPr>
            <p:ph type="title"/>
          </p:nvPr>
        </p:nvSpPr>
        <p:spPr/>
        <p:txBody>
          <a:bodyPr/>
          <a:lstStyle/>
          <a:p>
            <a:r>
              <a:rPr lang="en-US" dirty="0"/>
              <a:t>Quick Question</a:t>
            </a:r>
            <a:endParaRPr lang="en-IN" dirty="0"/>
          </a:p>
        </p:txBody>
      </p:sp>
      <p:sp>
        <p:nvSpPr>
          <p:cNvPr id="3" name="Text Placeholder 2">
            <a:extLst>
              <a:ext uri="{FF2B5EF4-FFF2-40B4-BE49-F238E27FC236}">
                <a16:creationId xmlns:a16="http://schemas.microsoft.com/office/drawing/2014/main" id="{C7B69B8A-ADBB-49C3-976B-6A80305ADFEB}"/>
              </a:ext>
            </a:extLst>
          </p:cNvPr>
          <p:cNvSpPr>
            <a:spLocks noGrp="1"/>
          </p:cNvSpPr>
          <p:nvPr>
            <p:ph type="body" sz="quarter" idx="13"/>
          </p:nvPr>
        </p:nvSpPr>
        <p:spPr>
          <a:xfrm>
            <a:off x="457200" y="1994766"/>
            <a:ext cx="11456126" cy="3856038"/>
          </a:xfrm>
        </p:spPr>
        <p:txBody>
          <a:bodyPr>
            <a:normAutofit/>
          </a:bodyPr>
          <a:lstStyle/>
          <a:p>
            <a:pPr marL="0" indent="0">
              <a:buNone/>
            </a:pPr>
            <a:r>
              <a:rPr lang="en-US" dirty="0"/>
              <a:t>How to use ref keyword in </a:t>
            </a:r>
            <a:r>
              <a:rPr lang="en-US" i="1" dirty="0"/>
              <a:t>beans.xml</a:t>
            </a:r>
            <a:r>
              <a:rPr lang="en-US" dirty="0"/>
              <a:t>?​</a:t>
            </a:r>
          </a:p>
          <a:p>
            <a:pPr marL="0" indent="0">
              <a:buNone/>
            </a:pPr>
            <a:endParaRPr lang="en-US" dirty="0"/>
          </a:p>
          <a:p>
            <a:pPr marL="514350" indent="-514350">
              <a:buAutoNum type="alphaUcPeriod"/>
            </a:pPr>
            <a:r>
              <a:rPr lang="en-US" dirty="0"/>
              <a:t>Using setter method only.</a:t>
            </a:r>
          </a:p>
          <a:p>
            <a:pPr marL="514350" indent="-514350">
              <a:buAutoNum type="alphaUcPeriod"/>
            </a:pPr>
            <a:r>
              <a:rPr lang="en-US" dirty="0"/>
              <a:t>Using constructor argument only.</a:t>
            </a:r>
          </a:p>
          <a:p>
            <a:pPr marL="514350" indent="-514350">
              <a:buFont typeface="Arial" panose="020B0604020202020204" pitchFamily="34" charset="0"/>
              <a:buAutoNum type="alphaUcPeriod"/>
            </a:pPr>
            <a:r>
              <a:rPr lang="en-US" dirty="0"/>
              <a:t>Using setter method and constructor argument both. </a:t>
            </a:r>
            <a:r>
              <a:rPr lang="en-US" sz="3200" b="1" i="0" kern="1200" dirty="0">
                <a:solidFill>
                  <a:srgbClr val="13693E"/>
                </a:solidFill>
                <a:effectLst/>
                <a:latin typeface="+mn-lt"/>
                <a:ea typeface="Source Serif Pro Light" panose="02040303050405020204" pitchFamily="18" charset="0"/>
                <a:cs typeface="Verdana" panose="020B0604030504040204" pitchFamily="34" charset="0"/>
              </a:rPr>
              <a:t>√</a:t>
            </a:r>
            <a:endParaRPr lang="en-US" dirty="0"/>
          </a:p>
          <a:p>
            <a:pPr marL="514350" indent="-514350">
              <a:buAutoNum type="alphaUcPeriod"/>
            </a:pPr>
            <a:r>
              <a:rPr lang="en-US" dirty="0"/>
              <a:t>None of the above.</a:t>
            </a:r>
            <a:endParaRPr lang="en-IN" sz="2400" dirty="0">
              <a:latin typeface="+mn-lt"/>
            </a:endParaRPr>
          </a:p>
        </p:txBody>
      </p:sp>
      <p:sp>
        <p:nvSpPr>
          <p:cNvPr id="4" name="Footer Placeholder 3">
            <a:extLst>
              <a:ext uri="{FF2B5EF4-FFF2-40B4-BE49-F238E27FC236}">
                <a16:creationId xmlns:a16="http://schemas.microsoft.com/office/drawing/2014/main" id="{B2402283-440E-4507-93B8-BA68922274D2}"/>
              </a:ext>
            </a:extLst>
          </p:cNvPr>
          <p:cNvSpPr>
            <a:spLocks noGrp="1"/>
          </p:cNvSpPr>
          <p:nvPr>
            <p:ph type="ftr" sz="quarter" idx="11"/>
          </p:nvPr>
        </p:nvSpPr>
        <p:spPr/>
        <p:txBody>
          <a:bodyPr/>
          <a:lstStyle/>
          <a:p>
            <a:r>
              <a:rPr lang="en-US" dirty="0"/>
              <a:t>PROPRIETARY &amp; CONFIDENTIAL</a:t>
            </a:r>
          </a:p>
        </p:txBody>
      </p:sp>
      <p:sp>
        <p:nvSpPr>
          <p:cNvPr id="5" name="Slide Number Placeholder 4">
            <a:extLst>
              <a:ext uri="{FF2B5EF4-FFF2-40B4-BE49-F238E27FC236}">
                <a16:creationId xmlns:a16="http://schemas.microsoft.com/office/drawing/2014/main" id="{31DB9D8E-B4B7-4D2C-87FC-B54E4F5AB5E7}"/>
              </a:ext>
            </a:extLst>
          </p:cNvPr>
          <p:cNvSpPr>
            <a:spLocks noGrp="1"/>
          </p:cNvSpPr>
          <p:nvPr>
            <p:ph type="sldNum" sz="quarter" idx="12"/>
          </p:nvPr>
        </p:nvSpPr>
        <p:spPr/>
        <p:txBody>
          <a:bodyPr/>
          <a:lstStyle/>
          <a:p>
            <a:fld id="{D0ABF6E9-877F-4D16-88C3-F17DEDDB061B}" type="slidenum">
              <a:rPr lang="en-US" smtClean="0"/>
              <a:pPr/>
              <a:t>19</a:t>
            </a:fld>
            <a:endParaRPr lang="en-US" dirty="0"/>
          </a:p>
        </p:txBody>
      </p:sp>
      <p:pic>
        <p:nvPicPr>
          <p:cNvPr id="7" name="Graphic 6">
            <a:extLst>
              <a:ext uri="{FF2B5EF4-FFF2-40B4-BE49-F238E27FC236}">
                <a16:creationId xmlns:a16="http://schemas.microsoft.com/office/drawing/2014/main" id="{F6490D44-7BA3-4003-8475-E72B24D03D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88425" y="4398598"/>
            <a:ext cx="2177567" cy="2177567"/>
          </a:xfrm>
          <a:prstGeom prst="rect">
            <a:avLst/>
          </a:prstGeom>
        </p:spPr>
      </p:pic>
    </p:spTree>
    <p:extLst>
      <p:ext uri="{BB962C8B-B14F-4D97-AF65-F5344CB8AC3E}">
        <p14:creationId xmlns:p14="http://schemas.microsoft.com/office/powerpoint/2010/main" val="73485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B567-BA6A-4A56-9544-75AD1176C7BF}"/>
              </a:ext>
            </a:extLst>
          </p:cNvPr>
          <p:cNvSpPr>
            <a:spLocks noGrp="1"/>
          </p:cNvSpPr>
          <p:nvPr>
            <p:ph type="title"/>
          </p:nvPr>
        </p:nvSpPr>
        <p:spPr/>
        <p:txBody>
          <a:bodyPr/>
          <a:lstStyle/>
          <a:p>
            <a:r>
              <a:rPr lang="en-IN" dirty="0"/>
              <a:t>Learning Outcome</a:t>
            </a:r>
            <a:endParaRPr lang="en-US" dirty="0"/>
          </a:p>
        </p:txBody>
      </p:sp>
      <p:sp>
        <p:nvSpPr>
          <p:cNvPr id="3" name="Text Placeholder 2">
            <a:extLst>
              <a:ext uri="{FF2B5EF4-FFF2-40B4-BE49-F238E27FC236}">
                <a16:creationId xmlns:a16="http://schemas.microsoft.com/office/drawing/2014/main" id="{299B98A5-4A46-4A93-868E-720F3B58F6E2}"/>
              </a:ext>
            </a:extLst>
          </p:cNvPr>
          <p:cNvSpPr>
            <a:spLocks noGrp="1"/>
          </p:cNvSpPr>
          <p:nvPr>
            <p:ph type="body" sz="quarter" idx="13"/>
          </p:nvPr>
        </p:nvSpPr>
        <p:spPr>
          <a:xfrm>
            <a:off x="457200" y="1994766"/>
            <a:ext cx="11288858" cy="3856038"/>
          </a:xfrm>
        </p:spPr>
        <p:txBody>
          <a:bodyPr/>
          <a:lstStyle/>
          <a:p>
            <a:pPr marL="0" marR="0" lvl="0" indent="0" algn="l" defTabSz="914400" rtl="0" eaLnBrk="1" fontAlgn="auto" latinLnBrk="0" hangingPunct="1">
              <a:lnSpc>
                <a:spcPct val="100000"/>
              </a:lnSpc>
              <a:spcBef>
                <a:spcPts val="0"/>
              </a:spcBef>
              <a:spcAft>
                <a:spcPts val="1200"/>
              </a:spcAft>
              <a:buClr>
                <a:srgbClr val="383838"/>
              </a:buClr>
              <a:buSzTx/>
              <a:buFontTx/>
              <a:buNone/>
              <a:tabLst/>
              <a:defRPr/>
            </a:pPr>
            <a:r>
              <a:rPr kumimoji="0" lang="en-US" sz="2400" b="0" i="0" u="none" strike="noStrike" kern="1200" cap="none" spc="0" normalizeH="0" baseline="0" noProof="0" dirty="0">
                <a:ln>
                  <a:noFill/>
                </a:ln>
                <a:solidFill>
                  <a:srgbClr val="383838"/>
                </a:solidFill>
                <a:effectLst/>
                <a:uLnTx/>
                <a:uFillTx/>
                <a:latin typeface="Verdana"/>
                <a:ea typeface="+mn-ea"/>
                <a:cs typeface="+mn-cs"/>
              </a:rPr>
              <a:t>After completing this video, you will learn:</a:t>
            </a:r>
          </a:p>
          <a:p>
            <a:pPr lvl="1">
              <a:spcBef>
                <a:spcPts val="0"/>
              </a:spcBef>
              <a:spcAft>
                <a:spcPts val="1200"/>
              </a:spcAft>
              <a:buClr>
                <a:srgbClr val="383838"/>
              </a:buClr>
              <a:buFont typeface="Wingdings" panose="05000000000000000000" pitchFamily="2" charset="2"/>
              <a:buChar char="Ø"/>
              <a:defRPr/>
            </a:pPr>
            <a:r>
              <a:rPr kumimoji="0" lang="en-US" sz="2400" b="0" i="0" u="none" strike="noStrike" kern="1200" cap="none" spc="0" normalizeH="0" baseline="0" noProof="0" dirty="0">
                <a:ln>
                  <a:noFill/>
                </a:ln>
                <a:solidFill>
                  <a:srgbClr val="383838"/>
                </a:solidFill>
                <a:effectLst/>
                <a:uLnTx/>
                <a:uFillTx/>
                <a:latin typeface="Verdana"/>
                <a:ea typeface="+mn-ea"/>
                <a:cs typeface="+mn-cs"/>
              </a:rPr>
              <a:t> Spring Bean Overview</a:t>
            </a:r>
          </a:p>
          <a:p>
            <a:pPr lvl="1">
              <a:spcBef>
                <a:spcPts val="0"/>
              </a:spcBef>
              <a:spcAft>
                <a:spcPts val="1200"/>
              </a:spcAft>
              <a:buClr>
                <a:srgbClr val="383838"/>
              </a:buClr>
              <a:buFont typeface="Wingdings" panose="05000000000000000000" pitchFamily="2" charset="2"/>
              <a:buChar char="Ø"/>
              <a:defRPr/>
            </a:pPr>
            <a:r>
              <a:rPr lang="en-US" sz="2400" dirty="0">
                <a:solidFill>
                  <a:srgbClr val="383838"/>
                </a:solidFill>
                <a:latin typeface="Verdana"/>
                <a:ea typeface="+mn-ea"/>
                <a:cs typeface="+mn-cs"/>
              </a:rPr>
              <a:t> Configuring Beans in the Container</a:t>
            </a:r>
          </a:p>
          <a:p>
            <a:pPr lvl="1">
              <a:spcBef>
                <a:spcPts val="0"/>
              </a:spcBef>
              <a:spcAft>
                <a:spcPts val="1200"/>
              </a:spcAft>
              <a:buClr>
                <a:srgbClr val="383838"/>
              </a:buClr>
              <a:buFont typeface="Wingdings" panose="05000000000000000000" pitchFamily="2" charset="2"/>
              <a:buChar char="Ø"/>
              <a:defRPr/>
            </a:pPr>
            <a:r>
              <a:rPr lang="en-US" sz="2400" dirty="0">
                <a:solidFill>
                  <a:srgbClr val="383838"/>
                </a:solidFill>
                <a:latin typeface="Verdana"/>
                <a:ea typeface="+mn-ea"/>
                <a:cs typeface="+mn-cs"/>
              </a:rPr>
              <a:t> Different Ways of Bean Configuration</a:t>
            </a:r>
          </a:p>
        </p:txBody>
      </p:sp>
      <p:sp>
        <p:nvSpPr>
          <p:cNvPr id="4" name="Footer Placeholder 3">
            <a:extLst>
              <a:ext uri="{FF2B5EF4-FFF2-40B4-BE49-F238E27FC236}">
                <a16:creationId xmlns:a16="http://schemas.microsoft.com/office/drawing/2014/main" id="{FD4F4A53-6F56-4EB0-9565-29AE8A69AF26}"/>
              </a:ext>
            </a:extLst>
          </p:cNvPr>
          <p:cNvSpPr>
            <a:spLocks noGrp="1"/>
          </p:cNvSpPr>
          <p:nvPr>
            <p:ph type="ftr" sz="quarter" idx="11"/>
          </p:nvPr>
        </p:nvSpPr>
        <p:spPr/>
        <p:txBody>
          <a:bodyPr/>
          <a:lstStyle/>
          <a:p>
            <a:r>
              <a:rPr lang="en-US" dirty="0"/>
              <a:t>PROPRIETARY &amp; CONFIDENTIAL</a:t>
            </a:r>
          </a:p>
        </p:txBody>
      </p:sp>
      <p:sp>
        <p:nvSpPr>
          <p:cNvPr id="5" name="Slide Number Placeholder 4">
            <a:extLst>
              <a:ext uri="{FF2B5EF4-FFF2-40B4-BE49-F238E27FC236}">
                <a16:creationId xmlns:a16="http://schemas.microsoft.com/office/drawing/2014/main" id="{86419D3F-E4BB-44BC-B8D4-898544AD029B}"/>
              </a:ext>
            </a:extLst>
          </p:cNvPr>
          <p:cNvSpPr>
            <a:spLocks noGrp="1"/>
          </p:cNvSpPr>
          <p:nvPr>
            <p:ph type="sldNum" sz="quarter" idx="12"/>
          </p:nvPr>
        </p:nvSpPr>
        <p:spPr/>
        <p:txBody>
          <a:bodyPr/>
          <a:lstStyle/>
          <a:p>
            <a:fld id="{D0ABF6E9-877F-4D16-88C3-F17DEDDB061B}" type="slidenum">
              <a:rPr lang="en-US" smtClean="0"/>
              <a:pPr/>
              <a:t>2</a:t>
            </a:fld>
            <a:endParaRPr lang="en-US" dirty="0"/>
          </a:p>
        </p:txBody>
      </p:sp>
      <p:pic>
        <p:nvPicPr>
          <p:cNvPr id="7" name="Picture 2" descr="Spring Framework (@springframework) / Twitter">
            <a:extLst>
              <a:ext uri="{FF2B5EF4-FFF2-40B4-BE49-F238E27FC236}">
                <a16:creationId xmlns:a16="http://schemas.microsoft.com/office/drawing/2014/main" id="{5A81B45A-CADA-4CEB-AAA9-E13885271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6780" y="3281344"/>
            <a:ext cx="3219278" cy="321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23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0B9E5CE-6384-AC45-BCC8-497C40653F2A}"/>
              </a:ext>
            </a:extLst>
          </p:cNvPr>
          <p:cNvSpPr/>
          <p:nvPr/>
        </p:nvSpPr>
        <p:spPr>
          <a:xfrm>
            <a:off x="6916994" y="948813"/>
            <a:ext cx="5275005" cy="5142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2" name="Title 1">
            <a:extLst>
              <a:ext uri="{FF2B5EF4-FFF2-40B4-BE49-F238E27FC236}">
                <a16:creationId xmlns:a16="http://schemas.microsoft.com/office/drawing/2014/main" id="{09D83700-AE1E-8F40-85E6-ED58267141E3}"/>
              </a:ext>
            </a:extLst>
          </p:cNvPr>
          <p:cNvSpPr>
            <a:spLocks noGrp="1"/>
          </p:cNvSpPr>
          <p:nvPr>
            <p:ph type="title"/>
          </p:nvPr>
        </p:nvSpPr>
        <p:spPr/>
        <p:txBody>
          <a:bodyPr>
            <a:normAutofit/>
          </a:bodyPr>
          <a:lstStyle/>
          <a:p>
            <a:r>
              <a:rPr lang="en-US" dirty="0"/>
              <a:t>Summary</a:t>
            </a:r>
          </a:p>
        </p:txBody>
      </p:sp>
      <p:sp>
        <p:nvSpPr>
          <p:cNvPr id="4" name="Footer Placeholder 3">
            <a:extLst>
              <a:ext uri="{FF2B5EF4-FFF2-40B4-BE49-F238E27FC236}">
                <a16:creationId xmlns:a16="http://schemas.microsoft.com/office/drawing/2014/main" id="{CDB4EEDF-C9B4-C845-9AC5-06F33C9A710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383838"/>
                </a:solidFill>
                <a:effectLst/>
                <a:uLnTx/>
                <a:uFillTx/>
                <a:latin typeface="Verdana" panose="020B0604030504040204" pitchFamily="34" charset="0"/>
                <a:ea typeface="+mn-ea"/>
                <a:cs typeface="+mn-cs"/>
              </a:rPr>
              <a:t>PROPRIETARY &amp; CONFIDENTIAL</a:t>
            </a:r>
          </a:p>
        </p:txBody>
      </p:sp>
      <p:sp>
        <p:nvSpPr>
          <p:cNvPr id="3" name="Slide Number Placeholder 2">
            <a:extLst>
              <a:ext uri="{FF2B5EF4-FFF2-40B4-BE49-F238E27FC236}">
                <a16:creationId xmlns:a16="http://schemas.microsoft.com/office/drawing/2014/main" id="{30EDEE84-6004-F345-AE4D-60AB1CF7F9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ABF6E9-877F-4D16-88C3-F17DEDDB061B}" type="slidenum">
              <a:rPr kumimoji="0" lang="en-US" sz="1000" b="0" i="0" u="none" strike="noStrike" kern="1200" cap="none" spc="0" normalizeH="0" baseline="0" noProof="0" smtClean="0">
                <a:ln>
                  <a:noFill/>
                </a:ln>
                <a:solidFill>
                  <a:srgbClr val="383838"/>
                </a:solidFill>
                <a:effectLst/>
                <a:uLnTx/>
                <a:uFillTx/>
                <a:latin typeface="Verdan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a:ln>
                <a:noFill/>
              </a:ln>
              <a:solidFill>
                <a:srgbClr val="383838"/>
              </a:solidFill>
              <a:effectLst/>
              <a:uLnTx/>
              <a:uFillTx/>
              <a:latin typeface="Verdana" panose="020B0604030504040204" pitchFamily="34" charset="0"/>
              <a:ea typeface="+mn-ea"/>
              <a:cs typeface="+mn-cs"/>
            </a:endParaRPr>
          </a:p>
        </p:txBody>
      </p:sp>
      <p:sp>
        <p:nvSpPr>
          <p:cNvPr id="5" name="Rectangle 4">
            <a:extLst>
              <a:ext uri="{FF2B5EF4-FFF2-40B4-BE49-F238E27FC236}">
                <a16:creationId xmlns:a16="http://schemas.microsoft.com/office/drawing/2014/main" id="{5EF22521-5960-4641-B3B7-C35B8A2ED9C0}"/>
              </a:ext>
            </a:extLst>
          </p:cNvPr>
          <p:cNvSpPr/>
          <p:nvPr/>
        </p:nvSpPr>
        <p:spPr>
          <a:xfrm>
            <a:off x="373898" y="1261097"/>
            <a:ext cx="6293120" cy="194514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
                <a:srgbClr val="383838"/>
              </a:buClr>
              <a:buSzTx/>
              <a:buFontTx/>
              <a:buNone/>
              <a:tabLst/>
              <a:defRPr/>
            </a:pPr>
            <a:r>
              <a:rPr kumimoji="0" lang="en-US" sz="2400" b="0" i="0" u="none" strike="noStrike" kern="1200" cap="none" spc="0" normalizeH="0" baseline="0" noProof="0" dirty="0">
                <a:ln>
                  <a:noFill/>
                </a:ln>
                <a:solidFill>
                  <a:srgbClr val="383838"/>
                </a:solidFill>
                <a:effectLst/>
                <a:uLnTx/>
                <a:uFillTx/>
                <a:ea typeface="+mn-ea"/>
                <a:cs typeface="+mn-cs"/>
              </a:rPr>
              <a:t>This video gave a brief description of:</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1200" cap="none" spc="0" normalizeH="0" baseline="0" noProof="0">
                <a:ln>
                  <a:noFill/>
                </a:ln>
                <a:solidFill>
                  <a:srgbClr val="000000"/>
                </a:solidFill>
                <a:effectLst/>
                <a:uLnTx/>
                <a:uFillTx/>
                <a:ea typeface="+mn-ea"/>
                <a:cs typeface="+mn-cs"/>
              </a:rPr>
              <a:t>Configuring </a:t>
            </a:r>
            <a:r>
              <a:rPr kumimoji="0" lang="en-US" sz="2400" b="0" i="0" u="none" strike="noStrike" kern="1200" cap="none" spc="0" normalizeH="0" baseline="0" noProof="0" dirty="0">
                <a:ln>
                  <a:noFill/>
                </a:ln>
                <a:solidFill>
                  <a:srgbClr val="000000"/>
                </a:solidFill>
                <a:effectLst/>
                <a:uLnTx/>
                <a:uFillTx/>
                <a:ea typeface="+mn-ea"/>
                <a:cs typeface="+mn-cs"/>
              </a:rPr>
              <a:t>Beans in the Container</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ea typeface="+mn-ea"/>
                <a:cs typeface="+mn-cs"/>
              </a:rPr>
              <a:t>Different Ways of Bean Configuration</a:t>
            </a:r>
          </a:p>
          <a:p>
            <a:pPr marR="0" lvl="0" algn="l" defTabSz="914400" rtl="0" eaLnBrk="1" fontAlgn="base" latinLnBrk="0" hangingPunct="1">
              <a:lnSpc>
                <a:spcPct val="100000"/>
              </a:lnSpc>
              <a:spcBef>
                <a:spcPct val="20000"/>
              </a:spcBef>
              <a:spcAft>
                <a:spcPct val="0"/>
              </a:spcAft>
              <a:buClrTx/>
              <a:buSzTx/>
              <a:tabLst/>
              <a:defRPr/>
            </a:pPr>
            <a:endParaRPr kumimoji="0" lang="en-US" sz="2400" b="0" i="0" u="none" strike="noStrike" kern="1200" cap="none" spc="0" normalizeH="0" baseline="0" noProof="0" dirty="0">
              <a:ln>
                <a:noFill/>
              </a:ln>
              <a:solidFill>
                <a:srgbClr val="383838"/>
              </a:solidFill>
              <a:effectLst/>
              <a:uLnTx/>
              <a:uFillTx/>
              <a:ea typeface="+mn-ea"/>
              <a:cs typeface="+mn-cs"/>
            </a:endParaRPr>
          </a:p>
        </p:txBody>
      </p:sp>
      <p:sp>
        <p:nvSpPr>
          <p:cNvPr id="17" name="Rectangle 16">
            <a:extLst>
              <a:ext uri="{FF2B5EF4-FFF2-40B4-BE49-F238E27FC236}">
                <a16:creationId xmlns:a16="http://schemas.microsoft.com/office/drawing/2014/main" id="{C8C41BBD-7404-DE4C-A81C-C3525F57C1D6}"/>
              </a:ext>
            </a:extLst>
          </p:cNvPr>
          <p:cNvSpPr/>
          <p:nvPr/>
        </p:nvSpPr>
        <p:spPr>
          <a:xfrm>
            <a:off x="6916994" y="1755058"/>
            <a:ext cx="1285720" cy="8554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pic>
        <p:nvPicPr>
          <p:cNvPr id="12" name="Graphic 11">
            <a:extLst>
              <a:ext uri="{FF2B5EF4-FFF2-40B4-BE49-F238E27FC236}">
                <a16:creationId xmlns:a16="http://schemas.microsoft.com/office/drawing/2014/main" id="{F138656E-9CB8-4FE7-BAB9-8B4C645FEC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6084" y="3117102"/>
            <a:ext cx="3246119" cy="3246119"/>
          </a:xfrm>
          <a:prstGeom prst="rect">
            <a:avLst/>
          </a:prstGeom>
        </p:spPr>
      </p:pic>
    </p:spTree>
    <p:extLst>
      <p:ext uri="{BB962C8B-B14F-4D97-AF65-F5344CB8AC3E}">
        <p14:creationId xmlns:p14="http://schemas.microsoft.com/office/powerpoint/2010/main" val="2665008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Logo, company name&#10;&#10;Description automatically generated">
            <a:extLst>
              <a:ext uri="{FF2B5EF4-FFF2-40B4-BE49-F238E27FC236}">
                <a16:creationId xmlns:a16="http://schemas.microsoft.com/office/drawing/2014/main" id="{1254A5F3-71A3-490B-83E7-2C5BBEA32868}"/>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t="23519" b="23519"/>
          <a:stretch/>
        </p:blipFill>
        <p:spPr>
          <a:xfrm>
            <a:off x="20" y="1140542"/>
            <a:ext cx="12191980" cy="3228568"/>
          </a:xfrm>
          <a:noFill/>
        </p:spPr>
      </p:pic>
      <p:sp>
        <p:nvSpPr>
          <p:cNvPr id="3" name="Text Placeholder 2">
            <a:extLst>
              <a:ext uri="{FF2B5EF4-FFF2-40B4-BE49-F238E27FC236}">
                <a16:creationId xmlns:a16="http://schemas.microsoft.com/office/drawing/2014/main" id="{255AD327-2EA3-4D10-8A55-56F22FB418B9}"/>
              </a:ext>
            </a:extLst>
          </p:cNvPr>
          <p:cNvSpPr>
            <a:spLocks noGrp="1"/>
          </p:cNvSpPr>
          <p:nvPr>
            <p:ph type="body" sz="quarter" idx="13"/>
          </p:nvPr>
        </p:nvSpPr>
        <p:spPr>
          <a:xfrm>
            <a:off x="0" y="4369110"/>
            <a:ext cx="12192000" cy="1016772"/>
          </a:xfrm>
        </p:spPr>
        <p:txBody>
          <a:bodyPr anchor="b">
            <a:normAutofit/>
          </a:bodyPr>
          <a:lstStyle/>
          <a:p>
            <a:r>
              <a:rPr lang="en-IN" dirty="0"/>
              <a:t>Thank You!</a:t>
            </a:r>
            <a:endParaRPr lang="en-US" dirty="0"/>
          </a:p>
        </p:txBody>
      </p:sp>
    </p:spTree>
    <p:extLst>
      <p:ext uri="{BB962C8B-B14F-4D97-AF65-F5344CB8AC3E}">
        <p14:creationId xmlns:p14="http://schemas.microsoft.com/office/powerpoint/2010/main" val="309118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FDB1-2766-4AEE-9040-4A805EEF0A64}"/>
              </a:ext>
            </a:extLst>
          </p:cNvPr>
          <p:cNvSpPr>
            <a:spLocks noGrp="1"/>
          </p:cNvSpPr>
          <p:nvPr>
            <p:ph type="ctrTitle"/>
          </p:nvPr>
        </p:nvSpPr>
        <p:spPr>
          <a:xfrm>
            <a:off x="0" y="2298234"/>
            <a:ext cx="6096000" cy="1343200"/>
          </a:xfrm>
        </p:spPr>
        <p:txBody>
          <a:bodyPr/>
          <a:lstStyle/>
          <a:p>
            <a:pPr algn="ctr"/>
            <a:r>
              <a:rPr lang="en-IN" dirty="0"/>
              <a:t>Spring Beans</a:t>
            </a:r>
            <a:endParaRPr lang="en-US" dirty="0"/>
          </a:p>
        </p:txBody>
      </p:sp>
      <p:sp>
        <p:nvSpPr>
          <p:cNvPr id="3" name="Subtitle 2">
            <a:extLst>
              <a:ext uri="{FF2B5EF4-FFF2-40B4-BE49-F238E27FC236}">
                <a16:creationId xmlns:a16="http://schemas.microsoft.com/office/drawing/2014/main" id="{AE455EBF-B155-4D80-8096-7AEE4543D33E}"/>
              </a:ext>
            </a:extLst>
          </p:cNvPr>
          <p:cNvSpPr>
            <a:spLocks noGrp="1"/>
          </p:cNvSpPr>
          <p:nvPr>
            <p:ph type="subTitle" idx="1"/>
          </p:nvPr>
        </p:nvSpPr>
        <p:spPr>
          <a:xfrm>
            <a:off x="814400" y="3671567"/>
            <a:ext cx="4467200" cy="388800"/>
          </a:xfrm>
        </p:spPr>
        <p:txBody>
          <a:bodyPr/>
          <a:lstStyle/>
          <a:p>
            <a:pPr algn="ctr"/>
            <a:r>
              <a:rPr lang="en-US" dirty="0"/>
              <a:t>Recap</a:t>
            </a:r>
          </a:p>
        </p:txBody>
      </p:sp>
    </p:spTree>
    <p:extLst>
      <p:ext uri="{BB962C8B-B14F-4D97-AF65-F5344CB8AC3E}">
        <p14:creationId xmlns:p14="http://schemas.microsoft.com/office/powerpoint/2010/main" val="145175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4B54-89E9-4E6E-BD5C-EF887FE3F4E6}"/>
              </a:ext>
            </a:extLst>
          </p:cNvPr>
          <p:cNvSpPr>
            <a:spLocks noGrp="1"/>
          </p:cNvSpPr>
          <p:nvPr>
            <p:ph type="title"/>
          </p:nvPr>
        </p:nvSpPr>
        <p:spPr>
          <a:xfrm>
            <a:off x="443174" y="78942"/>
            <a:ext cx="11288578" cy="855123"/>
          </a:xfrm>
        </p:spPr>
        <p:txBody>
          <a:bodyPr anchor="b">
            <a:normAutofit/>
          </a:bodyPr>
          <a:lstStyle/>
          <a:p>
            <a:r>
              <a:rPr lang="en-IN" dirty="0"/>
              <a:t>Spring Beans</a:t>
            </a:r>
            <a:endParaRPr lang="en-US" dirty="0"/>
          </a:p>
        </p:txBody>
      </p:sp>
      <p:sp>
        <p:nvSpPr>
          <p:cNvPr id="4" name="Text Placeholder 3">
            <a:extLst>
              <a:ext uri="{FF2B5EF4-FFF2-40B4-BE49-F238E27FC236}">
                <a16:creationId xmlns:a16="http://schemas.microsoft.com/office/drawing/2014/main" id="{F33A2870-84D6-479B-9B3B-49913E133A9E}"/>
              </a:ext>
            </a:extLst>
          </p:cNvPr>
          <p:cNvSpPr>
            <a:spLocks noGrp="1"/>
          </p:cNvSpPr>
          <p:nvPr>
            <p:ph type="body" sz="quarter" idx="13"/>
          </p:nvPr>
        </p:nvSpPr>
        <p:spPr>
          <a:xfrm>
            <a:off x="443173" y="988882"/>
            <a:ext cx="11288578" cy="736600"/>
          </a:xfrm>
        </p:spPr>
        <p:txBody>
          <a:bodyPr>
            <a:normAutofit/>
          </a:bodyPr>
          <a:lstStyle/>
          <a:p>
            <a:r>
              <a:rPr lang="en-IN" dirty="0"/>
              <a:t>Overview</a:t>
            </a:r>
            <a:endParaRPr lang="en-US" dirty="0"/>
          </a:p>
        </p:txBody>
      </p:sp>
      <p:sp>
        <p:nvSpPr>
          <p:cNvPr id="5" name="Footer Placeholder 4">
            <a:extLst>
              <a:ext uri="{FF2B5EF4-FFF2-40B4-BE49-F238E27FC236}">
                <a16:creationId xmlns:a16="http://schemas.microsoft.com/office/drawing/2014/main" id="{64DB9EAD-1FC9-4822-B7B6-5CC539849355}"/>
              </a:ext>
            </a:extLst>
          </p:cNvPr>
          <p:cNvSpPr>
            <a:spLocks noGrp="1"/>
          </p:cNvSpPr>
          <p:nvPr>
            <p:ph type="ftr" sz="quarter" idx="11"/>
          </p:nvPr>
        </p:nvSpPr>
        <p:spPr>
          <a:xfrm>
            <a:off x="7397496" y="6502908"/>
            <a:ext cx="3968496" cy="329184"/>
          </a:xfrm>
        </p:spPr>
        <p:txBody>
          <a:bodyPr anchor="t">
            <a:normAutofit/>
          </a:bodyPr>
          <a:lstStyle/>
          <a:p>
            <a:pPr>
              <a:spcAft>
                <a:spcPts val="600"/>
              </a:spcAft>
            </a:pPr>
            <a:r>
              <a:rPr lang="en-US" dirty="0"/>
              <a:t>PROPRIETARY &amp; CONFIDENTIAL</a:t>
            </a:r>
          </a:p>
        </p:txBody>
      </p:sp>
      <p:sp>
        <p:nvSpPr>
          <p:cNvPr id="6" name="Slide Number Placeholder 5">
            <a:extLst>
              <a:ext uri="{FF2B5EF4-FFF2-40B4-BE49-F238E27FC236}">
                <a16:creationId xmlns:a16="http://schemas.microsoft.com/office/drawing/2014/main" id="{47441894-0A83-41B4-872A-A9C77DBEB523}"/>
              </a:ext>
            </a:extLst>
          </p:cNvPr>
          <p:cNvSpPr>
            <a:spLocks noGrp="1"/>
          </p:cNvSpPr>
          <p:nvPr>
            <p:ph type="sldNum" sz="quarter" idx="12"/>
          </p:nvPr>
        </p:nvSpPr>
        <p:spPr>
          <a:xfrm>
            <a:off x="11365992" y="6501384"/>
            <a:ext cx="365760" cy="329184"/>
          </a:xfrm>
        </p:spPr>
        <p:txBody>
          <a:bodyPr anchor="t">
            <a:normAutofit/>
          </a:bodyPr>
          <a:lstStyle/>
          <a:p>
            <a:pPr>
              <a:spcAft>
                <a:spcPts val="600"/>
              </a:spcAft>
            </a:pPr>
            <a:fld id="{D0ABF6E9-877F-4D16-88C3-F17DEDDB061B}" type="slidenum">
              <a:rPr lang="en-US" smtClean="0"/>
              <a:pPr>
                <a:spcAft>
                  <a:spcPts val="600"/>
                </a:spcAft>
              </a:pPr>
              <a:t>4</a:t>
            </a:fld>
            <a:endParaRPr lang="en-US" dirty="0"/>
          </a:p>
        </p:txBody>
      </p:sp>
      <p:sp>
        <p:nvSpPr>
          <p:cNvPr id="7" name="Content Placeholder 6">
            <a:extLst>
              <a:ext uri="{FF2B5EF4-FFF2-40B4-BE49-F238E27FC236}">
                <a16:creationId xmlns:a16="http://schemas.microsoft.com/office/drawing/2014/main" id="{E7EE6C86-ECB6-40E7-A0F2-9471655D72B6}"/>
              </a:ext>
            </a:extLst>
          </p:cNvPr>
          <p:cNvSpPr>
            <a:spLocks noGrp="1"/>
          </p:cNvSpPr>
          <p:nvPr>
            <p:ph idx="1"/>
          </p:nvPr>
        </p:nvSpPr>
        <p:spPr>
          <a:xfrm>
            <a:off x="477325" y="1725482"/>
            <a:ext cx="11271502" cy="4593412"/>
          </a:xfrm>
        </p:spPr>
        <p:txBody>
          <a:bodyPr>
            <a:normAutofit/>
          </a:bodyPr>
          <a:lstStyle/>
          <a:p>
            <a:r>
              <a:rPr lang="en-US" sz="2400" dirty="0"/>
              <a:t>A bean is an object that the Spring container instantiates, assembles, and manages.</a:t>
            </a:r>
          </a:p>
          <a:p>
            <a:r>
              <a:rPr lang="en-US" sz="2400" dirty="0"/>
              <a:t>From the Spring IoC container’s point-of-view, everything is a bean.</a:t>
            </a:r>
          </a:p>
          <a:p>
            <a:r>
              <a:rPr lang="en-US" sz="2400" dirty="0"/>
              <a:t>Example:</a:t>
            </a:r>
            <a:endParaRPr lang="en-US" sz="2400" i="1" dirty="0"/>
          </a:p>
          <a:p>
            <a:pPr marL="292100" lvl="1" indent="0">
              <a:buNone/>
            </a:pPr>
            <a:r>
              <a:rPr lang="en-US" sz="2400" b="1" i="0" dirty="0">
                <a:solidFill>
                  <a:srgbClr val="63B175"/>
                </a:solidFill>
                <a:effectLst/>
                <a:latin typeface="Source Code Pro" panose="020B0509030403020204" pitchFamily="49" charset="0"/>
              </a:rPr>
              <a:t>public</a:t>
            </a:r>
            <a:r>
              <a:rPr lang="en-US" sz="2400" b="0" i="0" dirty="0">
                <a:solidFill>
                  <a:srgbClr val="000000"/>
                </a:solidFill>
                <a:effectLst/>
                <a:latin typeface="Source Code Pro" panose="020B0509030403020204" pitchFamily="49" charset="0"/>
              </a:rPr>
              <a:t> </a:t>
            </a:r>
            <a:r>
              <a:rPr lang="en-US" sz="2400" b="1" i="0" dirty="0">
                <a:solidFill>
                  <a:srgbClr val="63B175"/>
                </a:solidFill>
                <a:effectLst/>
                <a:latin typeface="Source Code Pro" panose="020B0509030403020204" pitchFamily="49" charset="0"/>
              </a:rPr>
              <a:t>class</a:t>
            </a:r>
            <a:r>
              <a:rPr lang="en-US" sz="2400" b="0" i="0" dirty="0">
                <a:solidFill>
                  <a:srgbClr val="000000"/>
                </a:solidFill>
                <a:effectLst/>
                <a:latin typeface="Source Code Pro" panose="020B0509030403020204" pitchFamily="49" charset="0"/>
              </a:rPr>
              <a:t> </a:t>
            </a:r>
            <a:r>
              <a:rPr lang="en-US" sz="2400" b="1" i="0" dirty="0" err="1">
                <a:solidFill>
                  <a:srgbClr val="267438"/>
                </a:solidFill>
                <a:effectLst/>
                <a:latin typeface="Source Code Pro" panose="020B0509030403020204" pitchFamily="49" charset="0"/>
              </a:rPr>
              <a:t>AccountService</a:t>
            </a:r>
            <a:r>
              <a:rPr lang="en-US" sz="2400" b="0" i="0" dirty="0">
                <a:solidFill>
                  <a:srgbClr val="000000"/>
                </a:solidFill>
                <a:effectLst/>
                <a:latin typeface="Source Code Pro" panose="020B0509030403020204" pitchFamily="49" charset="0"/>
              </a:rPr>
              <a:t> { </a:t>
            </a:r>
          </a:p>
          <a:p>
            <a:pPr marL="519113" lvl="2" indent="0">
              <a:buNone/>
            </a:pPr>
            <a:r>
              <a:rPr lang="en-US" sz="2400" b="0" i="0" dirty="0">
                <a:solidFill>
                  <a:srgbClr val="1F7199"/>
                </a:solidFill>
                <a:effectLst/>
                <a:latin typeface="Source Code Pro" panose="020B0509030403020204" pitchFamily="49" charset="0"/>
              </a:rPr>
              <a:t>@Autowired</a:t>
            </a:r>
            <a:r>
              <a:rPr lang="en-US" sz="2400" b="0" i="0" dirty="0">
                <a:solidFill>
                  <a:srgbClr val="000000"/>
                </a:solidFill>
                <a:effectLst/>
                <a:latin typeface="Source Code Pro" panose="020B0509030403020204" pitchFamily="49" charset="0"/>
              </a:rPr>
              <a:t> </a:t>
            </a:r>
          </a:p>
          <a:p>
            <a:pPr marL="519113" lvl="2" indent="0">
              <a:buNone/>
            </a:pPr>
            <a:r>
              <a:rPr lang="en-US" sz="2400" b="1" i="0" dirty="0">
                <a:solidFill>
                  <a:srgbClr val="63B175"/>
                </a:solidFill>
                <a:effectLst/>
                <a:latin typeface="Source Code Pro" panose="020B0509030403020204" pitchFamily="49" charset="0"/>
              </a:rPr>
              <a:t>private</a:t>
            </a:r>
            <a:r>
              <a:rPr lang="en-US" sz="2400" b="0" i="0" dirty="0">
                <a:solidFill>
                  <a:srgbClr val="000000"/>
                </a:solidFill>
                <a:effectLst/>
                <a:latin typeface="Source Code Pro" panose="020B0509030403020204" pitchFamily="49" charset="0"/>
              </a:rPr>
              <a:t> </a:t>
            </a:r>
            <a:r>
              <a:rPr lang="en-US" sz="2400" b="0" i="0" dirty="0" err="1">
                <a:solidFill>
                  <a:srgbClr val="000000"/>
                </a:solidFill>
                <a:effectLst/>
                <a:latin typeface="Source Code Pro" panose="020B0509030403020204" pitchFamily="49" charset="0"/>
              </a:rPr>
              <a:t>AccountRepository</a:t>
            </a:r>
            <a:r>
              <a:rPr lang="en-US" sz="2400" b="0" i="0" dirty="0">
                <a:solidFill>
                  <a:srgbClr val="000000"/>
                </a:solidFill>
                <a:effectLst/>
                <a:latin typeface="Source Code Pro" panose="020B0509030403020204" pitchFamily="49" charset="0"/>
              </a:rPr>
              <a:t> </a:t>
            </a:r>
            <a:r>
              <a:rPr lang="en-US" sz="2400" b="0" i="0" dirty="0" err="1">
                <a:solidFill>
                  <a:srgbClr val="000000"/>
                </a:solidFill>
                <a:effectLst/>
                <a:latin typeface="Source Code Pro" panose="020B0509030403020204" pitchFamily="49" charset="0"/>
              </a:rPr>
              <a:t>accountRepository</a:t>
            </a:r>
            <a:r>
              <a:rPr lang="en-US" sz="2400" b="0" i="0" dirty="0">
                <a:solidFill>
                  <a:srgbClr val="000000"/>
                </a:solidFill>
                <a:effectLst/>
                <a:latin typeface="Source Code Pro" panose="020B0509030403020204" pitchFamily="49" charset="0"/>
              </a:rPr>
              <a:t>;</a:t>
            </a:r>
          </a:p>
          <a:p>
            <a:pPr marL="519113" lvl="2" indent="0">
              <a:buNone/>
            </a:pPr>
            <a:endParaRPr lang="en-US" sz="2400" dirty="0">
              <a:solidFill>
                <a:srgbClr val="000000"/>
              </a:solidFill>
              <a:latin typeface="Source Code Pro" panose="020B0509030403020204" pitchFamily="49" charset="0"/>
            </a:endParaRPr>
          </a:p>
          <a:p>
            <a:pPr marL="519113" lvl="2" indent="0">
              <a:buNone/>
            </a:pPr>
            <a:r>
              <a:rPr lang="en-US" sz="2400" b="0" i="0" dirty="0">
                <a:solidFill>
                  <a:srgbClr val="888888"/>
                </a:solidFill>
                <a:effectLst/>
                <a:latin typeface="Source Code Pro" panose="020B0509030403020204" pitchFamily="49" charset="0"/>
              </a:rPr>
              <a:t>// getters and setters</a:t>
            </a:r>
            <a:r>
              <a:rPr lang="en-US" sz="2400" b="0" i="0" dirty="0">
                <a:solidFill>
                  <a:srgbClr val="000000"/>
                </a:solidFill>
                <a:effectLst/>
                <a:latin typeface="Source Code Pro" panose="020B0509030403020204" pitchFamily="49" charset="0"/>
              </a:rPr>
              <a:t> </a:t>
            </a:r>
          </a:p>
          <a:p>
            <a:pPr marL="292100" lvl="1" indent="0">
              <a:buNone/>
            </a:pPr>
            <a:r>
              <a:rPr lang="en-US" sz="2400" b="0" i="0" dirty="0">
                <a:solidFill>
                  <a:srgbClr val="000000"/>
                </a:solidFill>
                <a:effectLst/>
                <a:latin typeface="Source Code Pro" panose="020B0509030403020204" pitchFamily="49" charset="0"/>
              </a:rPr>
              <a:t>}</a:t>
            </a:r>
            <a:endParaRPr lang="en-US" sz="2400" dirty="0"/>
          </a:p>
        </p:txBody>
      </p:sp>
    </p:spTree>
    <p:extLst>
      <p:ext uri="{BB962C8B-B14F-4D97-AF65-F5344CB8AC3E}">
        <p14:creationId xmlns:p14="http://schemas.microsoft.com/office/powerpoint/2010/main" val="31060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4B54-89E9-4E6E-BD5C-EF887FE3F4E6}"/>
              </a:ext>
            </a:extLst>
          </p:cNvPr>
          <p:cNvSpPr>
            <a:spLocks noGrp="1"/>
          </p:cNvSpPr>
          <p:nvPr>
            <p:ph type="title"/>
          </p:nvPr>
        </p:nvSpPr>
        <p:spPr>
          <a:xfrm>
            <a:off x="443174" y="78942"/>
            <a:ext cx="11288578" cy="855123"/>
          </a:xfrm>
        </p:spPr>
        <p:txBody>
          <a:bodyPr anchor="b">
            <a:normAutofit/>
          </a:bodyPr>
          <a:lstStyle/>
          <a:p>
            <a:r>
              <a:rPr lang="en-IN" dirty="0"/>
              <a:t>The ApplicationContext</a:t>
            </a:r>
            <a:endParaRPr lang="en-US" dirty="0"/>
          </a:p>
        </p:txBody>
      </p:sp>
      <p:sp>
        <p:nvSpPr>
          <p:cNvPr id="4" name="Text Placeholder 3">
            <a:extLst>
              <a:ext uri="{FF2B5EF4-FFF2-40B4-BE49-F238E27FC236}">
                <a16:creationId xmlns:a16="http://schemas.microsoft.com/office/drawing/2014/main" id="{F33A2870-84D6-479B-9B3B-49913E133A9E}"/>
              </a:ext>
            </a:extLst>
          </p:cNvPr>
          <p:cNvSpPr>
            <a:spLocks noGrp="1"/>
          </p:cNvSpPr>
          <p:nvPr>
            <p:ph type="body" sz="quarter" idx="13"/>
          </p:nvPr>
        </p:nvSpPr>
        <p:spPr>
          <a:xfrm>
            <a:off x="443173" y="988882"/>
            <a:ext cx="11288578" cy="736600"/>
          </a:xfrm>
        </p:spPr>
        <p:txBody>
          <a:bodyPr>
            <a:normAutofit/>
          </a:bodyPr>
          <a:lstStyle/>
          <a:p>
            <a:r>
              <a:rPr lang="en-IN" dirty="0"/>
              <a:t>Configuring Beans in the Container</a:t>
            </a:r>
            <a:endParaRPr lang="en-US" dirty="0"/>
          </a:p>
        </p:txBody>
      </p:sp>
      <p:sp>
        <p:nvSpPr>
          <p:cNvPr id="5" name="Footer Placeholder 4">
            <a:extLst>
              <a:ext uri="{FF2B5EF4-FFF2-40B4-BE49-F238E27FC236}">
                <a16:creationId xmlns:a16="http://schemas.microsoft.com/office/drawing/2014/main" id="{64DB9EAD-1FC9-4822-B7B6-5CC539849355}"/>
              </a:ext>
            </a:extLst>
          </p:cNvPr>
          <p:cNvSpPr>
            <a:spLocks noGrp="1"/>
          </p:cNvSpPr>
          <p:nvPr>
            <p:ph type="ftr" sz="quarter" idx="11"/>
          </p:nvPr>
        </p:nvSpPr>
        <p:spPr>
          <a:xfrm>
            <a:off x="7397496" y="6502908"/>
            <a:ext cx="3968496" cy="329184"/>
          </a:xfrm>
        </p:spPr>
        <p:txBody>
          <a:bodyPr anchor="t">
            <a:normAutofit/>
          </a:bodyPr>
          <a:lstStyle/>
          <a:p>
            <a:pPr>
              <a:spcAft>
                <a:spcPts val="600"/>
              </a:spcAft>
            </a:pPr>
            <a:r>
              <a:rPr lang="en-US" dirty="0"/>
              <a:t>PROPRIETARY &amp; CONFIDENTIAL</a:t>
            </a:r>
          </a:p>
        </p:txBody>
      </p:sp>
      <p:sp>
        <p:nvSpPr>
          <p:cNvPr id="6" name="Slide Number Placeholder 5">
            <a:extLst>
              <a:ext uri="{FF2B5EF4-FFF2-40B4-BE49-F238E27FC236}">
                <a16:creationId xmlns:a16="http://schemas.microsoft.com/office/drawing/2014/main" id="{47441894-0A83-41B4-872A-A9C77DBEB523}"/>
              </a:ext>
            </a:extLst>
          </p:cNvPr>
          <p:cNvSpPr>
            <a:spLocks noGrp="1"/>
          </p:cNvSpPr>
          <p:nvPr>
            <p:ph type="sldNum" sz="quarter" idx="12"/>
          </p:nvPr>
        </p:nvSpPr>
        <p:spPr>
          <a:xfrm>
            <a:off x="11365992" y="6501384"/>
            <a:ext cx="365760" cy="329184"/>
          </a:xfrm>
        </p:spPr>
        <p:txBody>
          <a:bodyPr anchor="t">
            <a:normAutofit/>
          </a:bodyPr>
          <a:lstStyle/>
          <a:p>
            <a:pPr>
              <a:spcAft>
                <a:spcPts val="600"/>
              </a:spcAft>
            </a:pPr>
            <a:fld id="{D0ABF6E9-877F-4D16-88C3-F17DEDDB061B}" type="slidenum">
              <a:rPr lang="en-US" smtClean="0"/>
              <a:pPr>
                <a:spcAft>
                  <a:spcPts val="600"/>
                </a:spcAft>
              </a:pPr>
              <a:t>5</a:t>
            </a:fld>
            <a:endParaRPr lang="en-US" dirty="0"/>
          </a:p>
        </p:txBody>
      </p:sp>
      <p:sp>
        <p:nvSpPr>
          <p:cNvPr id="7" name="Content Placeholder 6">
            <a:extLst>
              <a:ext uri="{FF2B5EF4-FFF2-40B4-BE49-F238E27FC236}">
                <a16:creationId xmlns:a16="http://schemas.microsoft.com/office/drawing/2014/main" id="{E7EE6C86-ECB6-40E7-A0F2-9471655D72B6}"/>
              </a:ext>
            </a:extLst>
          </p:cNvPr>
          <p:cNvSpPr>
            <a:spLocks noGrp="1"/>
          </p:cNvSpPr>
          <p:nvPr>
            <p:ph idx="1"/>
          </p:nvPr>
        </p:nvSpPr>
        <p:spPr>
          <a:xfrm>
            <a:off x="477325" y="1725482"/>
            <a:ext cx="11271502" cy="4593412"/>
          </a:xfrm>
        </p:spPr>
        <p:txBody>
          <a:bodyPr>
            <a:normAutofit/>
          </a:bodyPr>
          <a:lstStyle/>
          <a:p>
            <a:r>
              <a:rPr lang="en-US" sz="2400" dirty="0"/>
              <a:t>As we know, the primary job of the </a:t>
            </a:r>
            <a:r>
              <a:rPr lang="en-US" sz="2400" i="1" dirty="0"/>
              <a:t>ApplicationContext</a:t>
            </a:r>
            <a:r>
              <a:rPr lang="en-US" sz="2400" dirty="0"/>
              <a:t> is to manage beans.</a:t>
            </a:r>
          </a:p>
          <a:p>
            <a:r>
              <a:rPr lang="en-US" sz="2400" dirty="0"/>
              <a:t>As such, an application must provide the bean configuration to the </a:t>
            </a:r>
            <a:r>
              <a:rPr lang="en-US" sz="2400" i="1" dirty="0"/>
              <a:t>ApplicationContext</a:t>
            </a:r>
            <a:r>
              <a:rPr lang="en-US" sz="2400" dirty="0"/>
              <a:t> container.</a:t>
            </a:r>
          </a:p>
          <a:p>
            <a:r>
              <a:rPr lang="en-US" sz="2400" dirty="0"/>
              <a:t>Spring bean configuration consists of one or more bean definitions.</a:t>
            </a:r>
          </a:p>
          <a:p>
            <a:r>
              <a:rPr lang="en-US" sz="2400" dirty="0"/>
              <a:t>Ways of providing configuration metadata to the Spring container:</a:t>
            </a:r>
          </a:p>
          <a:p>
            <a:pPr lvl="1"/>
            <a:r>
              <a:rPr lang="en-US" sz="2400" dirty="0"/>
              <a:t>XML-Based Configuration</a:t>
            </a:r>
          </a:p>
          <a:p>
            <a:pPr lvl="1"/>
            <a:r>
              <a:rPr lang="en-US" sz="2400" dirty="0"/>
              <a:t>Annotation-Based Configuration</a:t>
            </a:r>
          </a:p>
          <a:p>
            <a:pPr lvl="1"/>
            <a:r>
              <a:rPr lang="en-US" sz="2400" dirty="0"/>
              <a:t>Java-Based Configuration</a:t>
            </a:r>
          </a:p>
        </p:txBody>
      </p:sp>
    </p:spTree>
    <p:extLst>
      <p:ext uri="{BB962C8B-B14F-4D97-AF65-F5344CB8AC3E}">
        <p14:creationId xmlns:p14="http://schemas.microsoft.com/office/powerpoint/2010/main" val="346787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FDB1-2766-4AEE-9040-4A805EEF0A64}"/>
              </a:ext>
            </a:extLst>
          </p:cNvPr>
          <p:cNvSpPr>
            <a:spLocks noGrp="1"/>
          </p:cNvSpPr>
          <p:nvPr>
            <p:ph type="ctrTitle"/>
          </p:nvPr>
        </p:nvSpPr>
        <p:spPr>
          <a:xfrm>
            <a:off x="0" y="2298234"/>
            <a:ext cx="6096000" cy="1343200"/>
          </a:xfrm>
        </p:spPr>
        <p:txBody>
          <a:bodyPr/>
          <a:lstStyle/>
          <a:p>
            <a:pPr algn="ctr"/>
            <a:r>
              <a:rPr lang="en-US" dirty="0"/>
              <a:t>Beans Configuration</a:t>
            </a:r>
          </a:p>
        </p:txBody>
      </p:sp>
      <p:sp>
        <p:nvSpPr>
          <p:cNvPr id="3" name="Subtitle 2">
            <a:extLst>
              <a:ext uri="{FF2B5EF4-FFF2-40B4-BE49-F238E27FC236}">
                <a16:creationId xmlns:a16="http://schemas.microsoft.com/office/drawing/2014/main" id="{AE455EBF-B155-4D80-8096-7AEE4543D33E}"/>
              </a:ext>
            </a:extLst>
          </p:cNvPr>
          <p:cNvSpPr>
            <a:spLocks noGrp="1"/>
          </p:cNvSpPr>
          <p:nvPr>
            <p:ph type="subTitle" idx="1"/>
          </p:nvPr>
        </p:nvSpPr>
        <p:spPr>
          <a:xfrm>
            <a:off x="641405" y="3641434"/>
            <a:ext cx="4844995" cy="418933"/>
          </a:xfrm>
        </p:spPr>
        <p:txBody>
          <a:bodyPr/>
          <a:lstStyle/>
          <a:p>
            <a:pPr algn="ctr"/>
            <a:r>
              <a:rPr lang="en-US" dirty="0"/>
              <a:t>XML-Based Configuration</a:t>
            </a:r>
          </a:p>
        </p:txBody>
      </p:sp>
    </p:spTree>
    <p:extLst>
      <p:ext uri="{BB962C8B-B14F-4D97-AF65-F5344CB8AC3E}">
        <p14:creationId xmlns:p14="http://schemas.microsoft.com/office/powerpoint/2010/main" val="35065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4B54-89E9-4E6E-BD5C-EF887FE3F4E6}"/>
              </a:ext>
            </a:extLst>
          </p:cNvPr>
          <p:cNvSpPr>
            <a:spLocks noGrp="1"/>
          </p:cNvSpPr>
          <p:nvPr>
            <p:ph type="title"/>
          </p:nvPr>
        </p:nvSpPr>
        <p:spPr>
          <a:xfrm>
            <a:off x="443174" y="78942"/>
            <a:ext cx="11288578" cy="855123"/>
          </a:xfrm>
        </p:spPr>
        <p:txBody>
          <a:bodyPr anchor="b">
            <a:normAutofit/>
          </a:bodyPr>
          <a:lstStyle/>
          <a:p>
            <a:r>
              <a:rPr lang="en-IN" dirty="0"/>
              <a:t>XML Schema-Based Configuration</a:t>
            </a:r>
            <a:endParaRPr lang="en-US" i="1" dirty="0"/>
          </a:p>
        </p:txBody>
      </p:sp>
      <p:sp>
        <p:nvSpPr>
          <p:cNvPr id="4" name="Text Placeholder 3">
            <a:extLst>
              <a:ext uri="{FF2B5EF4-FFF2-40B4-BE49-F238E27FC236}">
                <a16:creationId xmlns:a16="http://schemas.microsoft.com/office/drawing/2014/main" id="{F33A2870-84D6-479B-9B3B-49913E133A9E}"/>
              </a:ext>
            </a:extLst>
          </p:cNvPr>
          <p:cNvSpPr>
            <a:spLocks noGrp="1"/>
          </p:cNvSpPr>
          <p:nvPr>
            <p:ph type="body" sz="quarter" idx="13"/>
          </p:nvPr>
        </p:nvSpPr>
        <p:spPr>
          <a:xfrm>
            <a:off x="443173" y="988882"/>
            <a:ext cx="11288578" cy="736600"/>
          </a:xfrm>
        </p:spPr>
        <p:txBody>
          <a:bodyPr>
            <a:normAutofit/>
          </a:bodyPr>
          <a:lstStyle/>
          <a:p>
            <a:r>
              <a:rPr lang="en-IN" dirty="0"/>
              <a:t>Overview</a:t>
            </a:r>
            <a:endParaRPr lang="en-US" dirty="0"/>
          </a:p>
        </p:txBody>
      </p:sp>
      <p:sp>
        <p:nvSpPr>
          <p:cNvPr id="5" name="Footer Placeholder 4">
            <a:extLst>
              <a:ext uri="{FF2B5EF4-FFF2-40B4-BE49-F238E27FC236}">
                <a16:creationId xmlns:a16="http://schemas.microsoft.com/office/drawing/2014/main" id="{64DB9EAD-1FC9-4822-B7B6-5CC539849355}"/>
              </a:ext>
            </a:extLst>
          </p:cNvPr>
          <p:cNvSpPr>
            <a:spLocks noGrp="1"/>
          </p:cNvSpPr>
          <p:nvPr>
            <p:ph type="ftr" sz="quarter" idx="11"/>
          </p:nvPr>
        </p:nvSpPr>
        <p:spPr>
          <a:xfrm>
            <a:off x="7397496" y="6502908"/>
            <a:ext cx="3968496" cy="329184"/>
          </a:xfrm>
        </p:spPr>
        <p:txBody>
          <a:bodyPr anchor="t">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383838"/>
                </a:solidFill>
                <a:effectLst/>
                <a:uLnTx/>
                <a:uFillTx/>
                <a:latin typeface="Verdana" panose="020B0604030504040204" pitchFamily="34" charset="0"/>
                <a:ea typeface="+mn-ea"/>
                <a:cs typeface="+mn-cs"/>
              </a:rPr>
              <a:t>PROPRIETARY &amp; CONFIDENTIAL</a:t>
            </a:r>
          </a:p>
        </p:txBody>
      </p:sp>
      <p:sp>
        <p:nvSpPr>
          <p:cNvPr id="6" name="Slide Number Placeholder 5">
            <a:extLst>
              <a:ext uri="{FF2B5EF4-FFF2-40B4-BE49-F238E27FC236}">
                <a16:creationId xmlns:a16="http://schemas.microsoft.com/office/drawing/2014/main" id="{47441894-0A83-41B4-872A-A9C77DBEB523}"/>
              </a:ext>
            </a:extLst>
          </p:cNvPr>
          <p:cNvSpPr>
            <a:spLocks noGrp="1"/>
          </p:cNvSpPr>
          <p:nvPr>
            <p:ph type="sldNum" sz="quarter" idx="12"/>
          </p:nvPr>
        </p:nvSpPr>
        <p:spPr>
          <a:xfrm>
            <a:off x="11365992" y="6501384"/>
            <a:ext cx="365760" cy="329184"/>
          </a:xfrm>
        </p:spPr>
        <p:txBody>
          <a:bodyPr anchor="t">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D0ABF6E9-877F-4D16-88C3-F17DEDDB061B}" type="slidenum">
              <a:rPr kumimoji="0" lang="en-US" sz="1000" b="0" i="0" u="none" strike="noStrike" kern="1200" cap="none" spc="0" normalizeH="0" baseline="0" noProof="0" smtClean="0">
                <a:ln>
                  <a:noFill/>
                </a:ln>
                <a:solidFill>
                  <a:srgbClr val="383838"/>
                </a:solidFill>
                <a:effectLst/>
                <a:uLnTx/>
                <a:uFillTx/>
                <a:latin typeface="Verdana" panose="020B0604030504040204" pitchFamily="34" charset="0"/>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7</a:t>
            </a:fld>
            <a:endParaRPr kumimoji="0" lang="en-US" sz="1000" b="0" i="0" u="none" strike="noStrike" kern="1200" cap="none" spc="0" normalizeH="0" baseline="0" noProof="0" dirty="0">
              <a:ln>
                <a:noFill/>
              </a:ln>
              <a:solidFill>
                <a:srgbClr val="383838"/>
              </a:solidFill>
              <a:effectLst/>
              <a:uLnTx/>
              <a:uFillTx/>
              <a:latin typeface="Verdana" panose="020B0604030504040204" pitchFamily="34" charset="0"/>
              <a:ea typeface="+mn-ea"/>
              <a:cs typeface="+mn-cs"/>
            </a:endParaRPr>
          </a:p>
        </p:txBody>
      </p:sp>
      <p:sp>
        <p:nvSpPr>
          <p:cNvPr id="7" name="Content Placeholder 6">
            <a:extLst>
              <a:ext uri="{FF2B5EF4-FFF2-40B4-BE49-F238E27FC236}">
                <a16:creationId xmlns:a16="http://schemas.microsoft.com/office/drawing/2014/main" id="{E7EE6C86-ECB6-40E7-A0F2-9471655D72B6}"/>
              </a:ext>
            </a:extLst>
          </p:cNvPr>
          <p:cNvSpPr>
            <a:spLocks noGrp="1"/>
          </p:cNvSpPr>
          <p:nvPr>
            <p:ph idx="1"/>
          </p:nvPr>
        </p:nvSpPr>
        <p:spPr>
          <a:xfrm>
            <a:off x="477325" y="1725482"/>
            <a:ext cx="11271502" cy="4593412"/>
          </a:xfrm>
        </p:spPr>
        <p:txBody>
          <a:bodyPr>
            <a:normAutofit/>
          </a:bodyPr>
          <a:lstStyle/>
          <a:p>
            <a:r>
              <a:rPr lang="en-US" sz="2400" dirty="0"/>
              <a:t>Traditional way of configuring beans in Spring.</a:t>
            </a:r>
          </a:p>
          <a:p>
            <a:r>
              <a:rPr lang="en-US" sz="2400" dirty="0"/>
              <a:t>Introduced in Spring 2.0 and enhanced and extended in Spring 2.5 and 3.0.</a:t>
            </a:r>
          </a:p>
          <a:p>
            <a:r>
              <a:rPr lang="en-US" sz="2400" dirty="0"/>
              <a:t>Typically uses </a:t>
            </a:r>
            <a:r>
              <a:rPr lang="en-US" sz="2400" b="1" dirty="0"/>
              <a:t>an XML configuration file</a:t>
            </a:r>
            <a:r>
              <a:rPr lang="en-US" sz="2400" i="1" dirty="0"/>
              <a:t>.</a:t>
            </a:r>
          </a:p>
          <a:p>
            <a:r>
              <a:rPr lang="en-US" sz="2400" dirty="0"/>
              <a:t>Boils down to the object model in the container (namely one or more </a:t>
            </a:r>
            <a:r>
              <a:rPr lang="en-US" sz="2400" i="1" dirty="0" err="1"/>
              <a:t>BeanDefinition</a:t>
            </a:r>
            <a:r>
              <a:rPr lang="en-US" sz="2400" dirty="0"/>
              <a:t> instances)</a:t>
            </a:r>
          </a:p>
        </p:txBody>
      </p:sp>
    </p:spTree>
    <p:extLst>
      <p:ext uri="{BB962C8B-B14F-4D97-AF65-F5344CB8AC3E}">
        <p14:creationId xmlns:p14="http://schemas.microsoft.com/office/powerpoint/2010/main" val="2381084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4B54-89E9-4E6E-BD5C-EF887FE3F4E6}"/>
              </a:ext>
            </a:extLst>
          </p:cNvPr>
          <p:cNvSpPr>
            <a:spLocks noGrp="1"/>
          </p:cNvSpPr>
          <p:nvPr>
            <p:ph type="title"/>
          </p:nvPr>
        </p:nvSpPr>
        <p:spPr>
          <a:xfrm>
            <a:off x="443174" y="78942"/>
            <a:ext cx="11288578" cy="855123"/>
          </a:xfrm>
        </p:spPr>
        <p:txBody>
          <a:bodyPr anchor="b">
            <a:normAutofit/>
          </a:bodyPr>
          <a:lstStyle/>
          <a:p>
            <a:r>
              <a:rPr lang="en-IN" dirty="0"/>
              <a:t>XML Schema-Based Configuration</a:t>
            </a:r>
            <a:endParaRPr lang="en-US" i="1" dirty="0"/>
          </a:p>
        </p:txBody>
      </p:sp>
      <p:sp>
        <p:nvSpPr>
          <p:cNvPr id="4" name="Text Placeholder 3">
            <a:extLst>
              <a:ext uri="{FF2B5EF4-FFF2-40B4-BE49-F238E27FC236}">
                <a16:creationId xmlns:a16="http://schemas.microsoft.com/office/drawing/2014/main" id="{F33A2870-84D6-479B-9B3B-49913E133A9E}"/>
              </a:ext>
            </a:extLst>
          </p:cNvPr>
          <p:cNvSpPr>
            <a:spLocks noGrp="1"/>
          </p:cNvSpPr>
          <p:nvPr>
            <p:ph type="body" sz="quarter" idx="13"/>
          </p:nvPr>
        </p:nvSpPr>
        <p:spPr>
          <a:xfrm>
            <a:off x="443173" y="988882"/>
            <a:ext cx="11288578" cy="736600"/>
          </a:xfrm>
        </p:spPr>
        <p:txBody>
          <a:bodyPr>
            <a:normAutofit/>
          </a:bodyPr>
          <a:lstStyle/>
          <a:p>
            <a:r>
              <a:rPr lang="en-IN" dirty="0"/>
              <a:t>Referencing the schemas</a:t>
            </a:r>
            <a:endParaRPr lang="en-US" dirty="0"/>
          </a:p>
        </p:txBody>
      </p:sp>
      <p:sp>
        <p:nvSpPr>
          <p:cNvPr id="5" name="Footer Placeholder 4">
            <a:extLst>
              <a:ext uri="{FF2B5EF4-FFF2-40B4-BE49-F238E27FC236}">
                <a16:creationId xmlns:a16="http://schemas.microsoft.com/office/drawing/2014/main" id="{64DB9EAD-1FC9-4822-B7B6-5CC539849355}"/>
              </a:ext>
            </a:extLst>
          </p:cNvPr>
          <p:cNvSpPr>
            <a:spLocks noGrp="1"/>
          </p:cNvSpPr>
          <p:nvPr>
            <p:ph type="ftr" sz="quarter" idx="11"/>
          </p:nvPr>
        </p:nvSpPr>
        <p:spPr>
          <a:xfrm>
            <a:off x="7397496" y="6502908"/>
            <a:ext cx="3968496" cy="329184"/>
          </a:xfrm>
        </p:spPr>
        <p:txBody>
          <a:bodyPr anchor="t">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383838"/>
                </a:solidFill>
                <a:effectLst/>
                <a:uLnTx/>
                <a:uFillTx/>
                <a:latin typeface="Verdana" panose="020B0604030504040204" pitchFamily="34" charset="0"/>
                <a:ea typeface="+mn-ea"/>
                <a:cs typeface="+mn-cs"/>
              </a:rPr>
              <a:t>PROPRIETARY &amp; CONFIDENTIAL</a:t>
            </a:r>
          </a:p>
        </p:txBody>
      </p:sp>
      <p:sp>
        <p:nvSpPr>
          <p:cNvPr id="6" name="Slide Number Placeholder 5">
            <a:extLst>
              <a:ext uri="{FF2B5EF4-FFF2-40B4-BE49-F238E27FC236}">
                <a16:creationId xmlns:a16="http://schemas.microsoft.com/office/drawing/2014/main" id="{47441894-0A83-41B4-872A-A9C77DBEB523}"/>
              </a:ext>
            </a:extLst>
          </p:cNvPr>
          <p:cNvSpPr>
            <a:spLocks noGrp="1"/>
          </p:cNvSpPr>
          <p:nvPr>
            <p:ph type="sldNum" sz="quarter" idx="12"/>
          </p:nvPr>
        </p:nvSpPr>
        <p:spPr>
          <a:xfrm>
            <a:off x="11365992" y="6501384"/>
            <a:ext cx="365760" cy="329184"/>
          </a:xfrm>
        </p:spPr>
        <p:txBody>
          <a:bodyPr anchor="t">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D0ABF6E9-877F-4D16-88C3-F17DEDDB061B}" type="slidenum">
              <a:rPr kumimoji="0" lang="en-US" sz="1000" b="0" i="0" u="none" strike="noStrike" kern="1200" cap="none" spc="0" normalizeH="0" baseline="0" noProof="0" smtClean="0">
                <a:ln>
                  <a:noFill/>
                </a:ln>
                <a:solidFill>
                  <a:srgbClr val="383838"/>
                </a:solidFill>
                <a:effectLst/>
                <a:uLnTx/>
                <a:uFillTx/>
                <a:latin typeface="Verdana" panose="020B0604030504040204" pitchFamily="34" charset="0"/>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8</a:t>
            </a:fld>
            <a:endParaRPr kumimoji="0" lang="en-US" sz="1000" b="0" i="0" u="none" strike="noStrike" kern="1200" cap="none" spc="0" normalizeH="0" baseline="0" noProof="0" dirty="0">
              <a:ln>
                <a:noFill/>
              </a:ln>
              <a:solidFill>
                <a:srgbClr val="383838"/>
              </a:solidFill>
              <a:effectLst/>
              <a:uLnTx/>
              <a:uFillTx/>
              <a:latin typeface="Verdana" panose="020B0604030504040204" pitchFamily="34" charset="0"/>
              <a:ea typeface="+mn-ea"/>
              <a:cs typeface="+mn-cs"/>
            </a:endParaRPr>
          </a:p>
        </p:txBody>
      </p:sp>
      <p:sp>
        <p:nvSpPr>
          <p:cNvPr id="8" name="Rectangle 2">
            <a:extLst>
              <a:ext uri="{FF2B5EF4-FFF2-40B4-BE49-F238E27FC236}">
                <a16:creationId xmlns:a16="http://schemas.microsoft.com/office/drawing/2014/main" id="{54944D67-35CA-4DE7-BD66-2A1909C454D2}"/>
              </a:ext>
            </a:extLst>
          </p:cNvPr>
          <p:cNvSpPr>
            <a:spLocks noGrp="1" noChangeArrowheads="1"/>
          </p:cNvSpPr>
          <p:nvPr>
            <p:ph idx="1"/>
          </p:nvPr>
        </p:nvSpPr>
        <p:spPr bwMode="auto">
          <a:xfrm>
            <a:off x="497856" y="1725482"/>
            <a:ext cx="11092782" cy="415498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00000"/>
                </a:solidFill>
                <a:effectLst/>
                <a:latin typeface="Consolas" panose="020B0609020204030204" pitchFamily="49" charset="0"/>
              </a:rPr>
              <a:t>&lt;?xml version="1.0" encoding="UTF-8"?&gt;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F7F7F"/>
                </a:solidFill>
                <a:effectLst/>
                <a:latin typeface="Consolas" panose="020B0609020204030204" pitchFamily="49" charset="0"/>
              </a:rPr>
              <a:t>&lt;beans</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7F007F"/>
                </a:solidFill>
                <a:effectLst/>
                <a:latin typeface="Consolas" panose="020B0609020204030204" pitchFamily="49" charset="0"/>
              </a:rPr>
              <a:t>xmlns</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2A00FF"/>
                </a:solidFill>
                <a:effectLst/>
                <a:latin typeface="Consolas" panose="020B0609020204030204" pitchFamily="49" charset="0"/>
              </a:rPr>
              <a:t>"http://www.springframework.org/schema/beans"</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nsolas" panose="020B0609020204030204" pitchFamily="49" charset="0"/>
              </a:rPr>
              <a:t>	</a:t>
            </a:r>
            <a:r>
              <a:rPr kumimoji="0" lang="en-US" altLang="en-US" sz="2400" b="0" i="0" u="none" strike="noStrike" cap="none" normalizeH="0" baseline="0" dirty="0" err="1">
                <a:ln>
                  <a:noFill/>
                </a:ln>
                <a:solidFill>
                  <a:srgbClr val="7F007F"/>
                </a:solidFill>
                <a:effectLst/>
                <a:latin typeface="Consolas" panose="020B0609020204030204" pitchFamily="49" charset="0"/>
              </a:rPr>
              <a:t>xmlns:xsi</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2A00FF"/>
                </a:solidFill>
                <a:effectLst/>
                <a:latin typeface="Consolas" panose="020B0609020204030204" pitchFamily="49" charset="0"/>
              </a:rPr>
              <a:t>"http://www.w3.org/2001/XMLSchema-instance"</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nsolas" panose="020B0609020204030204" pitchFamily="49" charset="0"/>
              </a:rPr>
              <a:t>	</a:t>
            </a:r>
            <a:r>
              <a:rPr kumimoji="0" lang="en-US" altLang="en-US" sz="2400" b="0" i="0" u="none" strike="noStrike" cap="none" normalizeH="0" baseline="0" dirty="0" err="1">
                <a:ln>
                  <a:noFill/>
                </a:ln>
                <a:solidFill>
                  <a:srgbClr val="7F007F"/>
                </a:solidFill>
                <a:effectLst/>
                <a:latin typeface="Consolas" panose="020B0609020204030204" pitchFamily="49" charset="0"/>
              </a:rPr>
              <a:t>xsi:schemaLocation</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2A00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A00FF"/>
                </a:solidFill>
                <a:latin typeface="Consolas" panose="020B0609020204030204" pitchFamily="49" charset="0"/>
              </a:rPr>
              <a:t>		</a:t>
            </a:r>
            <a:r>
              <a:rPr kumimoji="0" lang="en-US" altLang="en-US" sz="2400" b="0" i="0" u="none" strike="noStrike" cap="none" normalizeH="0" baseline="0" dirty="0">
                <a:ln>
                  <a:noFill/>
                </a:ln>
                <a:solidFill>
                  <a:srgbClr val="2A00FF"/>
                </a:solidFill>
                <a:effectLst/>
                <a:latin typeface="Consolas" panose="020B0609020204030204" pitchFamily="49" charset="0"/>
              </a:rPr>
              <a:t>http://www.springframework.org/schema/beans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A00FF"/>
                </a:solidFill>
                <a:latin typeface="Consolas" panose="020B0609020204030204" pitchFamily="49" charset="0"/>
              </a:rPr>
              <a:t>		</a:t>
            </a:r>
            <a:r>
              <a:rPr kumimoji="0" lang="en-US" altLang="en-US" sz="2400" b="0" i="0" u="none" strike="noStrike" cap="none" normalizeH="0" baseline="0" dirty="0">
                <a:ln>
                  <a:noFill/>
                </a:ln>
                <a:solidFill>
                  <a:srgbClr val="2A00FF"/>
                </a:solidFill>
                <a:effectLst/>
                <a:latin typeface="Consolas" panose="020B0609020204030204" pitchFamily="49" charset="0"/>
                <a:hlinkClick r:id="rId3"/>
              </a:rPr>
              <a:t>http://www.springframework.org/schema/beans/spring-beans.xsd</a:t>
            </a:r>
            <a:r>
              <a:rPr kumimoji="0" lang="en-US" altLang="en-US" sz="2400" b="0" i="0" u="none" strike="noStrike" cap="none" normalizeH="0" baseline="0" dirty="0">
                <a:ln>
                  <a:noFill/>
                </a:ln>
                <a:solidFill>
                  <a:srgbClr val="2A00FF"/>
                </a:solidFill>
                <a:effectLst/>
                <a:latin typeface="Consolas" panose="020B0609020204030204" pitchFamily="49" charset="0"/>
              </a:rPr>
              <a:t>"</a:t>
            </a:r>
            <a:r>
              <a:rPr kumimoji="0" lang="en-US" altLang="en-US" sz="2400" b="0" i="0" u="none" strike="noStrike" cap="none" normalizeH="0" baseline="0" dirty="0">
                <a:ln>
                  <a:noFill/>
                </a:ln>
                <a:solidFill>
                  <a:srgbClr val="3F7F7F"/>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3F5F5F"/>
                </a:solidFill>
                <a:effectLst/>
                <a:latin typeface="Consolas" panose="020B0609020204030204" pitchFamily="49" charset="0"/>
              </a:rPr>
              <a:t>	&lt;!-- bean definitions here --&gt;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F7F7F"/>
                </a:solidFill>
                <a:effectLst/>
                <a:latin typeface="Consolas" panose="020B0609020204030204" pitchFamily="49" charset="0"/>
              </a:rPr>
              <a:t>&lt;/beans&gt;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848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4B54-89E9-4E6E-BD5C-EF887FE3F4E6}"/>
              </a:ext>
            </a:extLst>
          </p:cNvPr>
          <p:cNvSpPr>
            <a:spLocks noGrp="1"/>
          </p:cNvSpPr>
          <p:nvPr>
            <p:ph type="title"/>
          </p:nvPr>
        </p:nvSpPr>
        <p:spPr>
          <a:xfrm>
            <a:off x="443174" y="78942"/>
            <a:ext cx="11288578" cy="855123"/>
          </a:xfrm>
        </p:spPr>
        <p:txBody>
          <a:bodyPr anchor="b">
            <a:normAutofit/>
          </a:bodyPr>
          <a:lstStyle/>
          <a:p>
            <a:r>
              <a:rPr lang="en-IN" dirty="0"/>
              <a:t>XML Schema-Based Configuration</a:t>
            </a:r>
            <a:endParaRPr lang="en-US" i="1" dirty="0"/>
          </a:p>
        </p:txBody>
      </p:sp>
      <p:sp>
        <p:nvSpPr>
          <p:cNvPr id="4" name="Text Placeholder 3">
            <a:extLst>
              <a:ext uri="{FF2B5EF4-FFF2-40B4-BE49-F238E27FC236}">
                <a16:creationId xmlns:a16="http://schemas.microsoft.com/office/drawing/2014/main" id="{F33A2870-84D6-479B-9B3B-49913E133A9E}"/>
              </a:ext>
            </a:extLst>
          </p:cNvPr>
          <p:cNvSpPr>
            <a:spLocks noGrp="1"/>
          </p:cNvSpPr>
          <p:nvPr>
            <p:ph type="body" sz="quarter" idx="13"/>
          </p:nvPr>
        </p:nvSpPr>
        <p:spPr>
          <a:xfrm>
            <a:off x="443173" y="988882"/>
            <a:ext cx="11288578" cy="736600"/>
          </a:xfrm>
        </p:spPr>
        <p:txBody>
          <a:bodyPr>
            <a:normAutofit/>
          </a:bodyPr>
          <a:lstStyle/>
          <a:p>
            <a:r>
              <a:rPr lang="en-IN" dirty="0"/>
              <a:t>Example</a:t>
            </a:r>
            <a:endParaRPr lang="en-US" dirty="0"/>
          </a:p>
        </p:txBody>
      </p:sp>
      <p:sp>
        <p:nvSpPr>
          <p:cNvPr id="5" name="Footer Placeholder 4">
            <a:extLst>
              <a:ext uri="{FF2B5EF4-FFF2-40B4-BE49-F238E27FC236}">
                <a16:creationId xmlns:a16="http://schemas.microsoft.com/office/drawing/2014/main" id="{64DB9EAD-1FC9-4822-B7B6-5CC539849355}"/>
              </a:ext>
            </a:extLst>
          </p:cNvPr>
          <p:cNvSpPr>
            <a:spLocks noGrp="1"/>
          </p:cNvSpPr>
          <p:nvPr>
            <p:ph type="ftr" sz="quarter" idx="11"/>
          </p:nvPr>
        </p:nvSpPr>
        <p:spPr>
          <a:xfrm>
            <a:off x="7397496" y="6502908"/>
            <a:ext cx="3968496" cy="329184"/>
          </a:xfrm>
        </p:spPr>
        <p:txBody>
          <a:bodyPr anchor="t">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383838"/>
                </a:solidFill>
                <a:effectLst/>
                <a:uLnTx/>
                <a:uFillTx/>
                <a:latin typeface="Verdana" panose="020B0604030504040204" pitchFamily="34" charset="0"/>
                <a:ea typeface="+mn-ea"/>
                <a:cs typeface="+mn-cs"/>
              </a:rPr>
              <a:t>PROPRIETARY &amp; CONFIDENTIAL</a:t>
            </a:r>
          </a:p>
        </p:txBody>
      </p:sp>
      <p:sp>
        <p:nvSpPr>
          <p:cNvPr id="6" name="Slide Number Placeholder 5">
            <a:extLst>
              <a:ext uri="{FF2B5EF4-FFF2-40B4-BE49-F238E27FC236}">
                <a16:creationId xmlns:a16="http://schemas.microsoft.com/office/drawing/2014/main" id="{47441894-0A83-41B4-872A-A9C77DBEB523}"/>
              </a:ext>
            </a:extLst>
          </p:cNvPr>
          <p:cNvSpPr>
            <a:spLocks noGrp="1"/>
          </p:cNvSpPr>
          <p:nvPr>
            <p:ph type="sldNum" sz="quarter" idx="12"/>
          </p:nvPr>
        </p:nvSpPr>
        <p:spPr>
          <a:xfrm>
            <a:off x="11365992" y="6501384"/>
            <a:ext cx="365760" cy="329184"/>
          </a:xfrm>
        </p:spPr>
        <p:txBody>
          <a:bodyPr anchor="t">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D0ABF6E9-877F-4D16-88C3-F17DEDDB061B}" type="slidenum">
              <a:rPr kumimoji="0" lang="en-US" sz="1000" b="0" i="0" u="none" strike="noStrike" kern="1200" cap="none" spc="0" normalizeH="0" baseline="0" noProof="0" smtClean="0">
                <a:ln>
                  <a:noFill/>
                </a:ln>
                <a:solidFill>
                  <a:srgbClr val="383838"/>
                </a:solidFill>
                <a:effectLst/>
                <a:uLnTx/>
                <a:uFillTx/>
                <a:latin typeface="Verdana" panose="020B0604030504040204" pitchFamily="34" charset="0"/>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9</a:t>
            </a:fld>
            <a:endParaRPr kumimoji="0" lang="en-US" sz="1000" b="0" i="0" u="none" strike="noStrike" kern="1200" cap="none" spc="0" normalizeH="0" baseline="0" noProof="0" dirty="0">
              <a:ln>
                <a:noFill/>
              </a:ln>
              <a:solidFill>
                <a:srgbClr val="383838"/>
              </a:solidFill>
              <a:effectLst/>
              <a:uLnTx/>
              <a:uFillTx/>
              <a:latin typeface="Verdana" panose="020B0604030504040204" pitchFamily="34" charset="0"/>
              <a:ea typeface="+mn-ea"/>
              <a:cs typeface="+mn-cs"/>
            </a:endParaRPr>
          </a:p>
        </p:txBody>
      </p:sp>
      <p:pic>
        <p:nvPicPr>
          <p:cNvPr id="7" name="Content Placeholder 8">
            <a:extLst>
              <a:ext uri="{FF2B5EF4-FFF2-40B4-BE49-F238E27FC236}">
                <a16:creationId xmlns:a16="http://schemas.microsoft.com/office/drawing/2014/main" id="{F8B78EAE-F2DF-4FE2-A103-557D74BE9A3D}"/>
              </a:ext>
            </a:extLst>
          </p:cNvPr>
          <p:cNvPicPr>
            <a:picLocks noGrp="1" noChangeAspect="1"/>
          </p:cNvPicPr>
          <p:nvPr>
            <p:ph idx="1"/>
          </p:nvPr>
        </p:nvPicPr>
        <p:blipFill>
          <a:blip r:embed="rId3"/>
          <a:stretch>
            <a:fillRect/>
          </a:stretch>
        </p:blipFill>
        <p:spPr>
          <a:xfrm>
            <a:off x="443173" y="1357182"/>
            <a:ext cx="4769708" cy="5034695"/>
          </a:xfrm>
        </p:spPr>
      </p:pic>
      <p:pic>
        <p:nvPicPr>
          <p:cNvPr id="9" name="Picture 8">
            <a:extLst>
              <a:ext uri="{FF2B5EF4-FFF2-40B4-BE49-F238E27FC236}">
                <a16:creationId xmlns:a16="http://schemas.microsoft.com/office/drawing/2014/main" id="{83E6F629-C1C1-4B2E-8722-0A86C564F4E0}"/>
              </a:ext>
            </a:extLst>
          </p:cNvPr>
          <p:cNvPicPr>
            <a:picLocks noChangeAspect="1"/>
          </p:cNvPicPr>
          <p:nvPr/>
        </p:nvPicPr>
        <p:blipFill>
          <a:blip r:embed="rId4"/>
          <a:stretch>
            <a:fillRect/>
          </a:stretch>
        </p:blipFill>
        <p:spPr>
          <a:xfrm>
            <a:off x="5330496" y="1357182"/>
            <a:ext cx="6401255" cy="5024800"/>
          </a:xfrm>
          <a:prstGeom prst="rect">
            <a:avLst/>
          </a:prstGeom>
        </p:spPr>
      </p:pic>
    </p:spTree>
    <p:extLst>
      <p:ext uri="{BB962C8B-B14F-4D97-AF65-F5344CB8AC3E}">
        <p14:creationId xmlns:p14="http://schemas.microsoft.com/office/powerpoint/2010/main" val="4108360770"/>
      </p:ext>
    </p:extLst>
  </p:cSld>
  <p:clrMapOvr>
    <a:masterClrMapping/>
  </p:clrMapOvr>
</p:sld>
</file>

<file path=ppt/theme/theme1.xml><?xml version="1.0" encoding="utf-8"?>
<a:theme xmlns:a="http://schemas.openxmlformats.org/drawingml/2006/main" name="Wiley">
  <a:themeElements>
    <a:clrScheme name="Wiley 423">
      <a:dk1>
        <a:srgbClr val="383838"/>
      </a:dk1>
      <a:lt1>
        <a:srgbClr val="FFFFFF"/>
      </a:lt1>
      <a:dk2>
        <a:srgbClr val="383838"/>
      </a:dk2>
      <a:lt2>
        <a:srgbClr val="E7E6E6"/>
      </a:lt2>
      <a:accent1>
        <a:srgbClr val="115C36"/>
      </a:accent1>
      <a:accent2>
        <a:srgbClr val="198C53"/>
      </a:accent2>
      <a:accent3>
        <a:srgbClr val="18C76F"/>
      </a:accent3>
      <a:accent4>
        <a:srgbClr val="505050"/>
      </a:accent4>
      <a:accent5>
        <a:srgbClr val="828282"/>
      </a:accent5>
      <a:accent6>
        <a:srgbClr val="D8D9DA"/>
      </a:accent6>
      <a:hlink>
        <a:srgbClr val="931E66"/>
      </a:hlink>
      <a:folHlink>
        <a:srgbClr val="FF91AA"/>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iley Event Template-Final" id="{7DCF326E-5EDA-8F41-A5F1-3FA5344E0C1C}" vid="{56716BBA-6EA2-5248-BC5E-4C25C9676754}"/>
    </a:ext>
  </a:extLst>
</a:theme>
</file>

<file path=ppt/theme/theme2.xml><?xml version="1.0" encoding="utf-8"?>
<a:theme xmlns:a="http://schemas.openxmlformats.org/drawingml/2006/main" name="Westmoreland template">
  <a:themeElements>
    <a:clrScheme name="Custom 347">
      <a:dk1>
        <a:srgbClr val="18171D"/>
      </a:dk1>
      <a:lt1>
        <a:srgbClr val="FFFFFF"/>
      </a:lt1>
      <a:dk2>
        <a:srgbClr val="7A7788"/>
      </a:dk2>
      <a:lt2>
        <a:srgbClr val="F1F0F7"/>
      </a:lt2>
      <a:accent1>
        <a:srgbClr val="9FEC23"/>
      </a:accent1>
      <a:accent2>
        <a:srgbClr val="81C729"/>
      </a:accent2>
      <a:accent3>
        <a:srgbClr val="32A529"/>
      </a:accent3>
      <a:accent4>
        <a:srgbClr val="188B36"/>
      </a:accent4>
      <a:accent5>
        <a:srgbClr val="01411B"/>
      </a:accent5>
      <a:accent6>
        <a:srgbClr val="EB5A2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06F32F576F9D4F8D1584875FFB72EF" ma:contentTypeVersion="6" ma:contentTypeDescription="Create a new document." ma:contentTypeScope="" ma:versionID="15a34925aeb20712f5c4179ba6fc73bf">
  <xsd:schema xmlns:xsd="http://www.w3.org/2001/XMLSchema" xmlns:xs="http://www.w3.org/2001/XMLSchema" xmlns:p="http://schemas.microsoft.com/office/2006/metadata/properties" xmlns:ns2="ff37d7f0-5d5a-4523-9918-509a051f408a" xmlns:ns3="aa56e4d2-75d8-4f58-b94e-c196440996c0" targetNamespace="http://schemas.microsoft.com/office/2006/metadata/properties" ma:root="true" ma:fieldsID="777a3f481ae9b07b5321f45385c8039e" ns2:_="" ns3:_="">
    <xsd:import namespace="ff37d7f0-5d5a-4523-9918-509a051f408a"/>
    <xsd:import namespace="aa56e4d2-75d8-4f58-b94e-c196440996c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37d7f0-5d5a-4523-9918-509a051f40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a56e4d2-75d8-4f58-b94e-c196440996c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C01B39-F360-4361-8BE4-075CB4FAD4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37d7f0-5d5a-4523-9918-509a051f408a"/>
    <ds:schemaRef ds:uri="aa56e4d2-75d8-4f58-b94e-c196440996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20D541-AFE6-4847-9540-510BE4F1B2A6}">
  <ds:schemaRefs>
    <ds:schemaRef ds:uri="http://purl.org/dc/terms/"/>
    <ds:schemaRef ds:uri="http://www.w3.org/XML/1998/namespace"/>
    <ds:schemaRef ds:uri="http://purl.org/dc/dcmitype/"/>
    <ds:schemaRef ds:uri="6a7f9d9f-da52-47cd-ab26-0c5240e769e8"/>
    <ds:schemaRef ds:uri="http://schemas.openxmlformats.org/package/2006/metadata/core-properties"/>
    <ds:schemaRef ds:uri="http://schemas.microsoft.com/office/2006/documentManagement/types"/>
    <ds:schemaRef ds:uri="http://schemas.microsoft.com/office/infopath/2007/PartnerControls"/>
    <ds:schemaRef ds:uri="42c89f80-4c9c-470c-ac32-a137ceb86fe5"/>
    <ds:schemaRef ds:uri="http://purl.org/dc/elements/1.1/"/>
    <ds:schemaRef ds:uri="http://schemas.microsoft.com/office/2006/metadata/properties"/>
  </ds:schemaRefs>
</ds:datastoreItem>
</file>

<file path=customXml/itemProps3.xml><?xml version="1.0" encoding="utf-8"?>
<ds:datastoreItem xmlns:ds="http://schemas.openxmlformats.org/officeDocument/2006/customXml" ds:itemID="{406294F0-3128-4794-9B5A-63A73D7458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Wiley Event Template-Final (1)</Template>
  <TotalTime>15177</TotalTime>
  <Words>1690</Words>
  <Application>Microsoft Office PowerPoint</Application>
  <PresentationFormat>Widescreen</PresentationFormat>
  <Paragraphs>225</Paragraphs>
  <Slides>21</Slides>
  <Notes>17</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21</vt:i4>
      </vt:variant>
    </vt:vector>
  </HeadingPairs>
  <TitlesOfParts>
    <vt:vector size="36" baseType="lpstr">
      <vt:lpstr>Arial</vt:lpstr>
      <vt:lpstr>Calibri</vt:lpstr>
      <vt:lpstr>Consolas</vt:lpstr>
      <vt:lpstr>Georgia</vt:lpstr>
      <vt:lpstr>Helvetica</vt:lpstr>
      <vt:lpstr>News Cycle</vt:lpstr>
      <vt:lpstr>Open Sans</vt:lpstr>
      <vt:lpstr>Open Sans Extrabold</vt:lpstr>
      <vt:lpstr>Raleway</vt:lpstr>
      <vt:lpstr>Source Code Pro</vt:lpstr>
      <vt:lpstr>System Font Regular</vt:lpstr>
      <vt:lpstr>Verdana</vt:lpstr>
      <vt:lpstr>Wingdings</vt:lpstr>
      <vt:lpstr>Wiley</vt:lpstr>
      <vt:lpstr>Westmoreland template</vt:lpstr>
      <vt:lpstr>Spring Configuration</vt:lpstr>
      <vt:lpstr>Learning Outcome</vt:lpstr>
      <vt:lpstr>Spring Beans</vt:lpstr>
      <vt:lpstr>Spring Beans</vt:lpstr>
      <vt:lpstr>The ApplicationContext</vt:lpstr>
      <vt:lpstr>Beans Configuration</vt:lpstr>
      <vt:lpstr>XML Schema-Based Configuration</vt:lpstr>
      <vt:lpstr>XML Schema-Based Configuration</vt:lpstr>
      <vt:lpstr>XML Schema-Based Configuration</vt:lpstr>
      <vt:lpstr>XML Schema-Based Configuration</vt:lpstr>
      <vt:lpstr>Beans Configuration</vt:lpstr>
      <vt:lpstr>Annotation-Based Configuration</vt:lpstr>
      <vt:lpstr>Annotation-Based Configuration</vt:lpstr>
      <vt:lpstr>Annotation-Based Configuration</vt:lpstr>
      <vt:lpstr>Beans Configuration</vt:lpstr>
      <vt:lpstr>Java-Based Configuration</vt:lpstr>
      <vt:lpstr>Java-Based Configuration</vt:lpstr>
      <vt:lpstr>Quick Question</vt:lpstr>
      <vt:lpstr>Quick Question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Wiley Powerpoint Guidelines</dc:title>
  <dc:creator>Das, Akash</dc:creator>
  <cp:keywords>Spring</cp:keywords>
  <cp:lastModifiedBy>Das, Akash</cp:lastModifiedBy>
  <cp:revision>193</cp:revision>
  <dcterms:created xsi:type="dcterms:W3CDTF">2021-06-07T07:38:38Z</dcterms:created>
  <dcterms:modified xsi:type="dcterms:W3CDTF">2022-03-25T02:33:03Z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0x0101004306F32F576F9D4F8D1584875FFB72EF</vt:lpwstr>
  </property>
  <property fmtid="{D5CDD505-2E9C-101B-9397-08002B2CF9AE}" pid="3" name="Order">
    <vt:r8>1328700</vt:r8>
  </property>
  <property fmtid="{D5CDD505-2E9C-101B-9397-08002B2CF9AE}" pid="4" name="_ExtendedDescription">
    <vt:lpwstr/>
  </property>
  <property fmtid="{D5CDD505-2E9C-101B-9397-08002B2CF9AE}" pid="5" name="ComplianceAssetId">
    <vt:lpwstr/>
  </property>
</Properties>
</file>