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661" r:id="rId5"/>
  </p:sldMasterIdLst>
  <p:notesMasterIdLst>
    <p:notesMasterId r:id="rId24"/>
  </p:notesMasterIdLst>
  <p:sldIdLst>
    <p:sldId id="2145706211" r:id="rId6"/>
    <p:sldId id="2145706283" r:id="rId7"/>
    <p:sldId id="2145706271" r:id="rId8"/>
    <p:sldId id="2145706302" r:id="rId9"/>
    <p:sldId id="2145706303" r:id="rId10"/>
    <p:sldId id="2145706304" r:id="rId11"/>
    <p:sldId id="2145706305" r:id="rId12"/>
    <p:sldId id="2145706306" r:id="rId13"/>
    <p:sldId id="2145706308" r:id="rId14"/>
    <p:sldId id="2145706309" r:id="rId15"/>
    <p:sldId id="2145706307" r:id="rId16"/>
    <p:sldId id="2145706310" r:id="rId17"/>
    <p:sldId id="2145706311" r:id="rId18"/>
    <p:sldId id="2145706312" r:id="rId19"/>
    <p:sldId id="2145706233" r:id="rId20"/>
    <p:sldId id="2145706282" r:id="rId21"/>
    <p:sldId id="2145706258" r:id="rId22"/>
    <p:sldId id="2145706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8C76F"/>
    <a:srgbClr val="05593B"/>
    <a:srgbClr val="505050"/>
    <a:srgbClr val="123D80"/>
    <a:srgbClr val="18B7FB"/>
    <a:srgbClr val="FF91AA"/>
    <a:srgbClr val="941E66"/>
    <a:srgbClr val="05C680"/>
    <a:srgbClr val="FFC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9D1DC-B28F-44F2-A8A2-F9D30274C14B}" v="28" dt="2022-03-24T04:37:15.91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84901" autoAdjust="0"/>
  </p:normalViewPr>
  <p:slideViewPr>
    <p:cSldViewPr snapToGrid="0">
      <p:cViewPr varScale="1">
        <p:scale>
          <a:sx n="52" d="100"/>
          <a:sy n="52" d="100"/>
        </p:scale>
        <p:origin x="1248" y="56"/>
      </p:cViewPr>
      <p:guideLst>
        <p:guide pos="16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Akash" userId="d1b87425-4b5d-4afb-bce7-20b89c0822d8" providerId="ADAL" clId="{E699D1DC-B28F-44F2-A8A2-F9D30274C14B}"/>
    <pc:docChg chg="undo redo custSel addSld delSld modSld sldOrd">
      <pc:chgData name="Das, Akash" userId="d1b87425-4b5d-4afb-bce7-20b89c0822d8" providerId="ADAL" clId="{E699D1DC-B28F-44F2-A8A2-F9D30274C14B}" dt="2022-03-24T04:57:21.661" v="891" actId="478"/>
      <pc:docMkLst>
        <pc:docMk/>
      </pc:docMkLst>
      <pc:sldChg chg="addSp delSp modSp mod">
        <pc:chgData name="Das, Akash" userId="d1b87425-4b5d-4afb-bce7-20b89c0822d8" providerId="ADAL" clId="{E699D1DC-B28F-44F2-A8A2-F9D30274C14B}" dt="2022-03-24T04:57:21.661" v="891" actId="478"/>
        <pc:sldMkLst>
          <pc:docMk/>
          <pc:sldMk cId="1157645484" sldId="2145706233"/>
        </pc:sldMkLst>
        <pc:spChg chg="del mod">
          <ac:chgData name="Das, Akash" userId="d1b87425-4b5d-4afb-bce7-20b89c0822d8" providerId="ADAL" clId="{E699D1DC-B28F-44F2-A8A2-F9D30274C14B}" dt="2022-03-24T04:57:20.399" v="890" actId="478"/>
          <ac:spMkLst>
            <pc:docMk/>
            <pc:sldMk cId="1157645484" sldId="2145706233"/>
            <ac:spMk id="6" creationId="{C496267A-C5A7-4D4C-A2C2-E2A696EF0A1F}"/>
          </ac:spMkLst>
        </pc:spChg>
        <pc:spChg chg="add del mod">
          <ac:chgData name="Das, Akash" userId="d1b87425-4b5d-4afb-bce7-20b89c0822d8" providerId="ADAL" clId="{E699D1DC-B28F-44F2-A8A2-F9D30274C14B}" dt="2022-03-24T04:57:21.661" v="891" actId="478"/>
          <ac:spMkLst>
            <pc:docMk/>
            <pc:sldMk cId="1157645484" sldId="2145706233"/>
            <ac:spMk id="9" creationId="{BF9494F9-EEEA-40CB-93F7-2BCE23E0078D}"/>
          </ac:spMkLst>
        </pc:spChg>
      </pc:sldChg>
      <pc:sldChg chg="addSp delSp modSp mod">
        <pc:chgData name="Das, Akash" userId="d1b87425-4b5d-4afb-bce7-20b89c0822d8" providerId="ADAL" clId="{E699D1DC-B28F-44F2-A8A2-F9D30274C14B}" dt="2022-03-24T04:57:09.994" v="886" actId="478"/>
        <pc:sldMkLst>
          <pc:docMk/>
          <pc:sldMk cId="2665008324" sldId="2145706258"/>
        </pc:sldMkLst>
        <pc:spChg chg="mod">
          <ac:chgData name="Das, Akash" userId="d1b87425-4b5d-4afb-bce7-20b89c0822d8" providerId="ADAL" clId="{E699D1DC-B28F-44F2-A8A2-F9D30274C14B}" dt="2022-03-24T04:39:41.038" v="884" actId="20577"/>
          <ac:spMkLst>
            <pc:docMk/>
            <pc:sldMk cId="2665008324" sldId="2145706258"/>
            <ac:spMk id="5" creationId="{5EF22521-5960-4641-B3B7-C35B8A2ED9C0}"/>
          </ac:spMkLst>
        </pc:spChg>
        <pc:spChg chg="add del mod">
          <ac:chgData name="Das, Akash" userId="d1b87425-4b5d-4afb-bce7-20b89c0822d8" providerId="ADAL" clId="{E699D1DC-B28F-44F2-A8A2-F9D30274C14B}" dt="2022-03-24T04:57:09.994" v="886" actId="478"/>
          <ac:spMkLst>
            <pc:docMk/>
            <pc:sldMk cId="2665008324" sldId="2145706258"/>
            <ac:spMk id="7" creationId="{8D0493B5-BA22-4921-8055-41E27FE4F949}"/>
          </ac:spMkLst>
        </pc:spChg>
        <pc:spChg chg="del">
          <ac:chgData name="Das, Akash" userId="d1b87425-4b5d-4afb-bce7-20b89c0822d8" providerId="ADAL" clId="{E699D1DC-B28F-44F2-A8A2-F9D30274C14B}" dt="2022-03-24T04:57:08.978" v="885" actId="478"/>
          <ac:spMkLst>
            <pc:docMk/>
            <pc:sldMk cId="2665008324" sldId="2145706258"/>
            <ac:spMk id="9" creationId="{7D37A75F-AD91-024B-BB3A-7675CD62C6FA}"/>
          </ac:spMkLst>
        </pc:spChg>
      </pc:sldChg>
      <pc:sldChg chg="modSp mod">
        <pc:chgData name="Das, Akash" userId="d1b87425-4b5d-4afb-bce7-20b89c0822d8" providerId="ADAL" clId="{E699D1DC-B28F-44F2-A8A2-F9D30274C14B}" dt="2022-03-21T18:30:41.318" v="99" actId="20577"/>
        <pc:sldMkLst>
          <pc:docMk/>
          <pc:sldMk cId="1451758467" sldId="2145706271"/>
        </pc:sldMkLst>
        <pc:spChg chg="mod">
          <ac:chgData name="Das, Akash" userId="d1b87425-4b5d-4afb-bce7-20b89c0822d8" providerId="ADAL" clId="{E699D1DC-B28F-44F2-A8A2-F9D30274C14B}" dt="2022-03-21T18:30:41.318" v="99" actId="20577"/>
          <ac:spMkLst>
            <pc:docMk/>
            <pc:sldMk cId="1451758467" sldId="2145706271"/>
            <ac:spMk id="3" creationId="{AE455EBF-B155-4D80-8096-7AEE4543D33E}"/>
          </ac:spMkLst>
        </pc:spChg>
      </pc:sldChg>
      <pc:sldChg chg="addSp delSp modSp mod">
        <pc:chgData name="Das, Akash" userId="d1b87425-4b5d-4afb-bce7-20b89c0822d8" providerId="ADAL" clId="{E699D1DC-B28F-44F2-A8A2-F9D30274C14B}" dt="2022-03-24T04:57:14.969" v="888" actId="478"/>
        <pc:sldMkLst>
          <pc:docMk/>
          <pc:sldMk cId="734852222" sldId="2145706282"/>
        </pc:sldMkLst>
        <pc:spChg chg="del">
          <ac:chgData name="Das, Akash" userId="d1b87425-4b5d-4afb-bce7-20b89c0822d8" providerId="ADAL" clId="{E699D1DC-B28F-44F2-A8A2-F9D30274C14B}" dt="2022-03-24T04:57:14.131" v="887" actId="478"/>
          <ac:spMkLst>
            <pc:docMk/>
            <pc:sldMk cId="734852222" sldId="2145706282"/>
            <ac:spMk id="6" creationId="{C496267A-C5A7-4D4C-A2C2-E2A696EF0A1F}"/>
          </ac:spMkLst>
        </pc:spChg>
        <pc:spChg chg="add del mod">
          <ac:chgData name="Das, Akash" userId="d1b87425-4b5d-4afb-bce7-20b89c0822d8" providerId="ADAL" clId="{E699D1DC-B28F-44F2-A8A2-F9D30274C14B}" dt="2022-03-24T04:57:14.969" v="888" actId="478"/>
          <ac:spMkLst>
            <pc:docMk/>
            <pc:sldMk cId="734852222" sldId="2145706282"/>
            <ac:spMk id="9" creationId="{90176085-022E-445A-902A-463806259065}"/>
          </ac:spMkLst>
        </pc:spChg>
      </pc:sldChg>
      <pc:sldChg chg="addSp delSp modSp mod">
        <pc:chgData name="Das, Akash" userId="d1b87425-4b5d-4afb-bce7-20b89c0822d8" providerId="ADAL" clId="{E699D1DC-B28F-44F2-A8A2-F9D30274C14B}" dt="2022-03-24T04:28:10.128" v="558" actId="478"/>
        <pc:sldMkLst>
          <pc:docMk/>
          <pc:sldMk cId="117623247" sldId="2145706283"/>
        </pc:sldMkLst>
        <pc:spChg chg="mod">
          <ac:chgData name="Das, Akash" userId="d1b87425-4b5d-4afb-bce7-20b89c0822d8" providerId="ADAL" clId="{E699D1DC-B28F-44F2-A8A2-F9D30274C14B}" dt="2022-03-21T18:28:05.754" v="92" actId="20577"/>
          <ac:spMkLst>
            <pc:docMk/>
            <pc:sldMk cId="117623247" sldId="2145706283"/>
            <ac:spMk id="3" creationId="{299B98A5-4A46-4A93-868E-720F3B58F6E2}"/>
          </ac:spMkLst>
        </pc:spChg>
        <pc:spChg chg="del mod">
          <ac:chgData name="Das, Akash" userId="d1b87425-4b5d-4afb-bce7-20b89c0822d8" providerId="ADAL" clId="{E699D1DC-B28F-44F2-A8A2-F9D30274C14B}" dt="2022-03-24T04:28:09.339" v="557" actId="478"/>
          <ac:spMkLst>
            <pc:docMk/>
            <pc:sldMk cId="117623247" sldId="2145706283"/>
            <ac:spMk id="6" creationId="{E458CD16-EC23-4314-8227-1DD94BA4AE1A}"/>
          </ac:spMkLst>
        </pc:spChg>
        <pc:spChg chg="add del mod">
          <ac:chgData name="Das, Akash" userId="d1b87425-4b5d-4afb-bce7-20b89c0822d8" providerId="ADAL" clId="{E699D1DC-B28F-44F2-A8A2-F9D30274C14B}" dt="2022-03-24T04:28:10.128" v="558" actId="478"/>
          <ac:spMkLst>
            <pc:docMk/>
            <pc:sldMk cId="117623247" sldId="2145706283"/>
            <ac:spMk id="9" creationId="{D7BF1295-B217-4A9F-A2EC-E48858498944}"/>
          </ac:spMkLst>
        </pc:spChg>
      </pc:sldChg>
      <pc:sldChg chg="del">
        <pc:chgData name="Das, Akash" userId="d1b87425-4b5d-4afb-bce7-20b89c0822d8" providerId="ADAL" clId="{E699D1DC-B28F-44F2-A8A2-F9D30274C14B}" dt="2022-03-21T18:31:23.782" v="103" actId="47"/>
        <pc:sldMkLst>
          <pc:docMk/>
          <pc:sldMk cId="3063047546" sldId="2145706296"/>
        </pc:sldMkLst>
      </pc:sldChg>
      <pc:sldChg chg="del">
        <pc:chgData name="Das, Akash" userId="d1b87425-4b5d-4afb-bce7-20b89c0822d8" providerId="ADAL" clId="{E699D1DC-B28F-44F2-A8A2-F9D30274C14B}" dt="2022-03-21T18:48:44.198" v="130" actId="47"/>
        <pc:sldMkLst>
          <pc:docMk/>
          <pc:sldMk cId="678547435" sldId="2145706297"/>
        </pc:sldMkLst>
      </pc:sldChg>
      <pc:sldChg chg="del">
        <pc:chgData name="Das, Akash" userId="d1b87425-4b5d-4afb-bce7-20b89c0822d8" providerId="ADAL" clId="{E699D1DC-B28F-44F2-A8A2-F9D30274C14B}" dt="2022-03-21T18:48:56.149" v="138" actId="47"/>
        <pc:sldMkLst>
          <pc:docMk/>
          <pc:sldMk cId="2995137298" sldId="2145706298"/>
        </pc:sldMkLst>
      </pc:sldChg>
      <pc:sldChg chg="del">
        <pc:chgData name="Das, Akash" userId="d1b87425-4b5d-4afb-bce7-20b89c0822d8" providerId="ADAL" clId="{E699D1DC-B28F-44F2-A8A2-F9D30274C14B}" dt="2022-03-21T18:49:03.701" v="141" actId="47"/>
        <pc:sldMkLst>
          <pc:docMk/>
          <pc:sldMk cId="295651948" sldId="2145706299"/>
        </pc:sldMkLst>
      </pc:sldChg>
      <pc:sldChg chg="del">
        <pc:chgData name="Das, Akash" userId="d1b87425-4b5d-4afb-bce7-20b89c0822d8" providerId="ADAL" clId="{E699D1DC-B28F-44F2-A8A2-F9D30274C14B}" dt="2022-03-21T18:49:02.684" v="139" actId="47"/>
        <pc:sldMkLst>
          <pc:docMk/>
          <pc:sldMk cId="1324934199" sldId="2145706300"/>
        </pc:sldMkLst>
      </pc:sldChg>
      <pc:sldChg chg="del">
        <pc:chgData name="Das, Akash" userId="d1b87425-4b5d-4afb-bce7-20b89c0822d8" providerId="ADAL" clId="{E699D1DC-B28F-44F2-A8A2-F9D30274C14B}" dt="2022-03-21T18:49:03.201" v="140" actId="47"/>
        <pc:sldMkLst>
          <pc:docMk/>
          <pc:sldMk cId="3630116765" sldId="2145706301"/>
        </pc:sldMkLst>
      </pc:sldChg>
      <pc:sldChg chg="addSp delSp modSp mod">
        <pc:chgData name="Das, Akash" userId="d1b87425-4b5d-4afb-bce7-20b89c0822d8" providerId="ADAL" clId="{E699D1DC-B28F-44F2-A8A2-F9D30274C14B}" dt="2022-03-24T04:28:04.729" v="556" actId="478"/>
        <pc:sldMkLst>
          <pc:docMk/>
          <pc:sldMk cId="310607839" sldId="2145706302"/>
        </pc:sldMkLst>
        <pc:spChg chg="mod">
          <ac:chgData name="Das, Akash" userId="d1b87425-4b5d-4afb-bce7-20b89c0822d8" providerId="ADAL" clId="{E699D1DC-B28F-44F2-A8A2-F9D30274C14B}" dt="2022-03-21T18:31:17.943" v="102"/>
          <ac:spMkLst>
            <pc:docMk/>
            <pc:sldMk cId="310607839" sldId="2145706302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8:04.729" v="556" actId="478"/>
          <ac:spMkLst>
            <pc:docMk/>
            <pc:sldMk cId="310607839" sldId="2145706302"/>
            <ac:spMk id="8" creationId="{4E30BF9B-E2AC-429C-85D5-ADD6645AF5AE}"/>
          </ac:spMkLst>
        </pc:spChg>
        <pc:spChg chg="del mod">
          <ac:chgData name="Das, Akash" userId="d1b87425-4b5d-4afb-bce7-20b89c0822d8" providerId="ADAL" clId="{E699D1DC-B28F-44F2-A8A2-F9D30274C14B}" dt="2022-03-24T04:28:03.824" v="555" actId="478"/>
          <ac:spMkLst>
            <pc:docMk/>
            <pc:sldMk cId="310607839" sldId="2145706302"/>
            <ac:spMk id="20" creationId="{EB36E771-2076-46D1-8006-A9A21D09A114}"/>
          </ac:spMkLst>
        </pc:spChg>
      </pc:sldChg>
      <pc:sldChg chg="modSp add mod ord">
        <pc:chgData name="Das, Akash" userId="d1b87425-4b5d-4afb-bce7-20b89c0822d8" providerId="ADAL" clId="{E699D1DC-B28F-44F2-A8A2-F9D30274C14B}" dt="2022-03-21T18:50:00.350" v="219" actId="20577"/>
        <pc:sldMkLst>
          <pc:docMk/>
          <pc:sldMk cId="1962030655" sldId="2145706303"/>
        </pc:sldMkLst>
        <pc:spChg chg="mod">
          <ac:chgData name="Das, Akash" userId="d1b87425-4b5d-4afb-bce7-20b89c0822d8" providerId="ADAL" clId="{E699D1DC-B28F-44F2-A8A2-F9D30274C14B}" dt="2022-03-21T18:49:23.455" v="155" actId="20577"/>
          <ac:spMkLst>
            <pc:docMk/>
            <pc:sldMk cId="1962030655" sldId="2145706303"/>
            <ac:spMk id="2" creationId="{7EB4FDB1-2766-4AEE-9040-4A805EEF0A64}"/>
          </ac:spMkLst>
        </pc:spChg>
        <pc:spChg chg="mod">
          <ac:chgData name="Das, Akash" userId="d1b87425-4b5d-4afb-bce7-20b89c0822d8" providerId="ADAL" clId="{E699D1DC-B28F-44F2-A8A2-F9D30274C14B}" dt="2022-03-21T18:50:00.350" v="219" actId="20577"/>
          <ac:spMkLst>
            <pc:docMk/>
            <pc:sldMk cId="1962030655" sldId="2145706303"/>
            <ac:spMk id="3" creationId="{AE455EBF-B155-4D80-8096-7AEE4543D33E}"/>
          </ac:spMkLst>
        </pc:spChg>
      </pc:sldChg>
      <pc:sldChg chg="del">
        <pc:chgData name="Das, Akash" userId="d1b87425-4b5d-4afb-bce7-20b89c0822d8" providerId="ADAL" clId="{E699D1DC-B28F-44F2-A8A2-F9D30274C14B}" dt="2022-03-21T18:48:29.969" v="128" actId="47"/>
        <pc:sldMkLst>
          <pc:docMk/>
          <pc:sldMk cId="2996089052" sldId="2145706303"/>
        </pc:sldMkLst>
      </pc:sldChg>
      <pc:sldChg chg="addSp delSp modSp add mod ord modNotesTx">
        <pc:chgData name="Das, Akash" userId="d1b87425-4b5d-4afb-bce7-20b89c0822d8" providerId="ADAL" clId="{E699D1DC-B28F-44F2-A8A2-F9D30274C14B}" dt="2022-03-24T04:27:59.135" v="554" actId="478"/>
        <pc:sldMkLst>
          <pc:docMk/>
          <pc:sldMk cId="867920276" sldId="2145706304"/>
        </pc:sldMkLst>
        <pc:spChg chg="mod">
          <ac:chgData name="Das, Akash" userId="d1b87425-4b5d-4afb-bce7-20b89c0822d8" providerId="ADAL" clId="{E699D1DC-B28F-44F2-A8A2-F9D30274C14B}" dt="2022-03-21T20:27:07.396" v="327" actId="20577"/>
          <ac:spMkLst>
            <pc:docMk/>
            <pc:sldMk cId="867920276" sldId="2145706304"/>
            <ac:spMk id="2" creationId="{0B764B54-89E9-4E6E-BD5C-EF887FE3F4E6}"/>
          </ac:spMkLst>
        </pc:spChg>
        <pc:spChg chg="mod">
          <ac:chgData name="Das, Akash" userId="d1b87425-4b5d-4afb-bce7-20b89c0822d8" providerId="ADAL" clId="{E699D1DC-B28F-44F2-A8A2-F9D30274C14B}" dt="2022-03-24T04:14:00.416" v="347" actId="113"/>
          <ac:spMkLst>
            <pc:docMk/>
            <pc:sldMk cId="867920276" sldId="2145706304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59.135" v="554" actId="478"/>
          <ac:spMkLst>
            <pc:docMk/>
            <pc:sldMk cId="867920276" sldId="2145706304"/>
            <ac:spMk id="8" creationId="{994E4AEB-B27D-41B5-9ACA-A8C828D9F591}"/>
          </ac:spMkLst>
        </pc:spChg>
        <pc:spChg chg="del">
          <ac:chgData name="Das, Akash" userId="d1b87425-4b5d-4afb-bce7-20b89c0822d8" providerId="ADAL" clId="{E699D1DC-B28F-44F2-A8A2-F9D30274C14B}" dt="2022-03-24T04:27:56.595" v="553" actId="478"/>
          <ac:spMkLst>
            <pc:docMk/>
            <pc:sldMk cId="867920276" sldId="2145706304"/>
            <ac:spMk id="20" creationId="{EB36E771-2076-46D1-8006-A9A21D09A114}"/>
          </ac:spMkLst>
        </pc:spChg>
      </pc:sldChg>
      <pc:sldChg chg="del">
        <pc:chgData name="Das, Akash" userId="d1b87425-4b5d-4afb-bce7-20b89c0822d8" providerId="ADAL" clId="{E699D1DC-B28F-44F2-A8A2-F9D30274C14B}" dt="2022-03-21T18:48:40.954" v="129" actId="47"/>
        <pc:sldMkLst>
          <pc:docMk/>
          <pc:sldMk cId="2880056095" sldId="2145706304"/>
        </pc:sldMkLst>
      </pc:sldChg>
      <pc:sldChg chg="addSp delSp modSp add mod modNotesTx">
        <pc:chgData name="Das, Akash" userId="d1b87425-4b5d-4afb-bce7-20b89c0822d8" providerId="ADAL" clId="{E699D1DC-B28F-44F2-A8A2-F9D30274C14B}" dt="2022-03-24T04:27:52.038" v="552" actId="478"/>
        <pc:sldMkLst>
          <pc:docMk/>
          <pc:sldMk cId="3069681404" sldId="2145706305"/>
        </pc:sldMkLst>
        <pc:spChg chg="mod">
          <ac:chgData name="Das, Akash" userId="d1b87425-4b5d-4afb-bce7-20b89c0822d8" providerId="ADAL" clId="{E699D1DC-B28F-44F2-A8A2-F9D30274C14B}" dt="2022-03-24T04:17:30.219" v="397" actId="20577"/>
          <ac:spMkLst>
            <pc:docMk/>
            <pc:sldMk cId="3069681404" sldId="2145706305"/>
            <ac:spMk id="2" creationId="{0B764B54-89E9-4E6E-BD5C-EF887FE3F4E6}"/>
          </ac:spMkLst>
        </pc:spChg>
        <pc:spChg chg="mod">
          <ac:chgData name="Das, Akash" userId="d1b87425-4b5d-4afb-bce7-20b89c0822d8" providerId="ADAL" clId="{E699D1DC-B28F-44F2-A8A2-F9D30274C14B}" dt="2022-03-24T04:17:34.247" v="410" actId="20577"/>
          <ac:spMkLst>
            <pc:docMk/>
            <pc:sldMk cId="3069681404" sldId="2145706305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17:20.376" v="396" actId="5793"/>
          <ac:spMkLst>
            <pc:docMk/>
            <pc:sldMk cId="3069681404" sldId="2145706305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52.038" v="552" actId="478"/>
          <ac:spMkLst>
            <pc:docMk/>
            <pc:sldMk cId="3069681404" sldId="2145706305"/>
            <ac:spMk id="10" creationId="{A01EA1E0-924A-4661-B290-D872AFE8386E}"/>
          </ac:spMkLst>
        </pc:spChg>
        <pc:spChg chg="del">
          <ac:chgData name="Das, Akash" userId="d1b87425-4b5d-4afb-bce7-20b89c0822d8" providerId="ADAL" clId="{E699D1DC-B28F-44F2-A8A2-F9D30274C14B}" dt="2022-03-24T04:27:51.139" v="551" actId="478"/>
          <ac:spMkLst>
            <pc:docMk/>
            <pc:sldMk cId="3069681404" sldId="2145706305"/>
            <ac:spMk id="20" creationId="{EB36E771-2076-46D1-8006-A9A21D09A114}"/>
          </ac:spMkLst>
        </pc:spChg>
        <pc:graphicFrameChg chg="add del mod">
          <ac:chgData name="Das, Akash" userId="d1b87425-4b5d-4afb-bce7-20b89c0822d8" providerId="ADAL" clId="{E699D1DC-B28F-44F2-A8A2-F9D30274C14B}" dt="2022-03-24T04:15:31.162" v="375"/>
          <ac:graphicFrameMkLst>
            <pc:docMk/>
            <pc:sldMk cId="3069681404" sldId="2145706305"/>
            <ac:graphicFrameMk id="3" creationId="{6E5EB528-157C-4636-9492-B1C2724B3293}"/>
          </ac:graphicFrameMkLst>
        </pc:graphicFrameChg>
        <pc:graphicFrameChg chg="add mod modGraphic">
          <ac:chgData name="Das, Akash" userId="d1b87425-4b5d-4afb-bce7-20b89c0822d8" providerId="ADAL" clId="{E699D1DC-B28F-44F2-A8A2-F9D30274C14B}" dt="2022-03-24T04:17:11.168" v="395" actId="14100"/>
          <ac:graphicFrameMkLst>
            <pc:docMk/>
            <pc:sldMk cId="3069681404" sldId="2145706305"/>
            <ac:graphicFrameMk id="8" creationId="{AC7CB647-3203-4B0D-B60F-4D98CB19FD4E}"/>
          </ac:graphicFrameMkLst>
        </pc:graphicFrameChg>
      </pc:sldChg>
      <pc:sldChg chg="del">
        <pc:chgData name="Das, Akash" userId="d1b87425-4b5d-4afb-bce7-20b89c0822d8" providerId="ADAL" clId="{E699D1DC-B28F-44F2-A8A2-F9D30274C14B}" dt="2022-03-21T18:48:48.354" v="131" actId="47"/>
        <pc:sldMkLst>
          <pc:docMk/>
          <pc:sldMk cId="3101161705" sldId="2145706305"/>
        </pc:sldMkLst>
      </pc:sldChg>
      <pc:sldChg chg="del">
        <pc:chgData name="Das, Akash" userId="d1b87425-4b5d-4afb-bce7-20b89c0822d8" providerId="ADAL" clId="{E699D1DC-B28F-44F2-A8A2-F9D30274C14B}" dt="2022-03-21T18:48:50.163" v="132" actId="47"/>
        <pc:sldMkLst>
          <pc:docMk/>
          <pc:sldMk cId="573285317" sldId="2145706306"/>
        </pc:sldMkLst>
      </pc:sldChg>
      <pc:sldChg chg="addSp delSp modSp add mod ord modNotesTx">
        <pc:chgData name="Das, Akash" userId="d1b87425-4b5d-4afb-bce7-20b89c0822d8" providerId="ADAL" clId="{E699D1DC-B28F-44F2-A8A2-F9D30274C14B}" dt="2022-03-24T04:27:47.022" v="550" actId="478"/>
        <pc:sldMkLst>
          <pc:docMk/>
          <pc:sldMk cId="3639718622" sldId="2145706306"/>
        </pc:sldMkLst>
        <pc:spChg chg="mod">
          <ac:chgData name="Das, Akash" userId="d1b87425-4b5d-4afb-bce7-20b89c0822d8" providerId="ADAL" clId="{E699D1DC-B28F-44F2-A8A2-F9D30274C14B}" dt="2022-03-24T04:20:55.574" v="460" actId="20577"/>
          <ac:spMkLst>
            <pc:docMk/>
            <pc:sldMk cId="3639718622" sldId="2145706306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20:30.926" v="453" actId="20577"/>
          <ac:spMkLst>
            <pc:docMk/>
            <pc:sldMk cId="3639718622" sldId="2145706306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47.022" v="550" actId="478"/>
          <ac:spMkLst>
            <pc:docMk/>
            <pc:sldMk cId="3639718622" sldId="2145706306"/>
            <ac:spMk id="8" creationId="{FAAC902F-9F7E-4AF7-814E-9CDF59D883A8}"/>
          </ac:spMkLst>
        </pc:spChg>
        <pc:spChg chg="del">
          <ac:chgData name="Das, Akash" userId="d1b87425-4b5d-4afb-bce7-20b89c0822d8" providerId="ADAL" clId="{E699D1DC-B28F-44F2-A8A2-F9D30274C14B}" dt="2022-03-24T04:27:46.056" v="549" actId="478"/>
          <ac:spMkLst>
            <pc:docMk/>
            <pc:sldMk cId="3639718622" sldId="2145706306"/>
            <ac:spMk id="20" creationId="{EB36E771-2076-46D1-8006-A9A21D09A114}"/>
          </ac:spMkLst>
        </pc:spChg>
      </pc:sldChg>
      <pc:sldChg chg="del">
        <pc:chgData name="Das, Akash" userId="d1b87425-4b5d-4afb-bce7-20b89c0822d8" providerId="ADAL" clId="{E699D1DC-B28F-44F2-A8A2-F9D30274C14B}" dt="2022-03-21T18:48:51.474" v="133" actId="47"/>
        <pc:sldMkLst>
          <pc:docMk/>
          <pc:sldMk cId="414128385" sldId="2145706307"/>
        </pc:sldMkLst>
      </pc:sldChg>
      <pc:sldChg chg="addSp delSp modSp add mod ord modNotesTx">
        <pc:chgData name="Das, Akash" userId="d1b87425-4b5d-4afb-bce7-20b89c0822d8" providerId="ADAL" clId="{E699D1DC-B28F-44F2-A8A2-F9D30274C14B}" dt="2022-03-24T04:27:34.078" v="544" actId="478"/>
        <pc:sldMkLst>
          <pc:docMk/>
          <pc:sldMk cId="539605361" sldId="2145706307"/>
        </pc:sldMkLst>
        <pc:spChg chg="add del">
          <ac:chgData name="Das, Akash" userId="d1b87425-4b5d-4afb-bce7-20b89c0822d8" providerId="ADAL" clId="{E699D1DC-B28F-44F2-A8A2-F9D30274C14B}" dt="2022-03-24T04:26:36.850" v="523"/>
          <ac:spMkLst>
            <pc:docMk/>
            <pc:sldMk cId="539605361" sldId="2145706307"/>
            <ac:spMk id="3" creationId="{2F889894-0DBD-4973-BA04-94ACAF1BE0FD}"/>
          </ac:spMkLst>
        </pc:spChg>
        <pc:spChg chg="mod">
          <ac:chgData name="Das, Akash" userId="d1b87425-4b5d-4afb-bce7-20b89c0822d8" providerId="ADAL" clId="{E699D1DC-B28F-44F2-A8A2-F9D30274C14B}" dt="2022-03-24T04:26:29.999" v="519" actId="20577"/>
          <ac:spMkLst>
            <pc:docMk/>
            <pc:sldMk cId="539605361" sldId="2145706307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26:52.122" v="528" actId="33524"/>
          <ac:spMkLst>
            <pc:docMk/>
            <pc:sldMk cId="539605361" sldId="2145706307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34.078" v="544" actId="478"/>
          <ac:spMkLst>
            <pc:docMk/>
            <pc:sldMk cId="539605361" sldId="2145706307"/>
            <ac:spMk id="9" creationId="{848ACD70-1B75-4B09-B6CA-69C22A0E6D4C}"/>
          </ac:spMkLst>
        </pc:spChg>
        <pc:spChg chg="del">
          <ac:chgData name="Das, Akash" userId="d1b87425-4b5d-4afb-bce7-20b89c0822d8" providerId="ADAL" clId="{E699D1DC-B28F-44F2-A8A2-F9D30274C14B}" dt="2022-03-24T04:27:32.524" v="543" actId="478"/>
          <ac:spMkLst>
            <pc:docMk/>
            <pc:sldMk cId="539605361" sldId="2145706307"/>
            <ac:spMk id="20" creationId="{EB36E771-2076-46D1-8006-A9A21D09A114}"/>
          </ac:spMkLst>
        </pc:spChg>
      </pc:sldChg>
      <pc:sldChg chg="addSp delSp modSp add mod modNotesTx">
        <pc:chgData name="Das, Akash" userId="d1b87425-4b5d-4afb-bce7-20b89c0822d8" providerId="ADAL" clId="{E699D1DC-B28F-44F2-A8A2-F9D30274C14B}" dt="2022-03-24T04:27:42.182" v="548" actId="478"/>
        <pc:sldMkLst>
          <pc:docMk/>
          <pc:sldMk cId="2023165268" sldId="2145706308"/>
        </pc:sldMkLst>
        <pc:spChg chg="del mod">
          <ac:chgData name="Das, Akash" userId="d1b87425-4b5d-4afb-bce7-20b89c0822d8" providerId="ADAL" clId="{E699D1DC-B28F-44F2-A8A2-F9D30274C14B}" dt="2022-03-24T04:21:18.628" v="470"/>
          <ac:spMkLst>
            <pc:docMk/>
            <pc:sldMk cId="2023165268" sldId="2145706308"/>
            <ac:spMk id="7" creationId="{E7EE6C86-ECB6-40E7-A0F2-9471655D72B6}"/>
          </ac:spMkLst>
        </pc:spChg>
        <pc:spChg chg="add del mod">
          <ac:chgData name="Das, Akash" userId="d1b87425-4b5d-4afb-bce7-20b89c0822d8" providerId="ADAL" clId="{E699D1DC-B28F-44F2-A8A2-F9D30274C14B}" dt="2022-03-24T04:27:42.182" v="548" actId="478"/>
          <ac:spMkLst>
            <pc:docMk/>
            <pc:sldMk cId="2023165268" sldId="2145706308"/>
            <ac:spMk id="8" creationId="{DE3C64B6-697F-4520-8BB3-2DFA3BB0CF83}"/>
          </ac:spMkLst>
        </pc:spChg>
        <pc:spChg chg="del">
          <ac:chgData name="Das, Akash" userId="d1b87425-4b5d-4afb-bce7-20b89c0822d8" providerId="ADAL" clId="{E699D1DC-B28F-44F2-A8A2-F9D30274C14B}" dt="2022-03-24T04:27:40.972" v="547" actId="478"/>
          <ac:spMkLst>
            <pc:docMk/>
            <pc:sldMk cId="2023165268" sldId="2145706308"/>
            <ac:spMk id="20" creationId="{EB36E771-2076-46D1-8006-A9A21D09A114}"/>
          </ac:spMkLst>
        </pc:spChg>
        <pc:picChg chg="add mod">
          <ac:chgData name="Das, Akash" userId="d1b87425-4b5d-4afb-bce7-20b89c0822d8" providerId="ADAL" clId="{E699D1DC-B28F-44F2-A8A2-F9D30274C14B}" dt="2022-03-24T04:21:28.826" v="473" actId="1076"/>
          <ac:picMkLst>
            <pc:docMk/>
            <pc:sldMk cId="2023165268" sldId="2145706308"/>
            <ac:picMk id="2050" creationId="{A1440EB5-618A-4944-A16C-62BD6306C3F4}"/>
          </ac:picMkLst>
        </pc:picChg>
      </pc:sldChg>
      <pc:sldChg chg="del">
        <pc:chgData name="Das, Akash" userId="d1b87425-4b5d-4afb-bce7-20b89c0822d8" providerId="ADAL" clId="{E699D1DC-B28F-44F2-A8A2-F9D30274C14B}" dt="2022-03-21T18:48:52.654" v="134" actId="47"/>
        <pc:sldMkLst>
          <pc:docMk/>
          <pc:sldMk cId="3407391955" sldId="2145706308"/>
        </pc:sldMkLst>
      </pc:sldChg>
      <pc:sldChg chg="del">
        <pc:chgData name="Das, Akash" userId="d1b87425-4b5d-4afb-bce7-20b89c0822d8" providerId="ADAL" clId="{E699D1DC-B28F-44F2-A8A2-F9D30274C14B}" dt="2022-03-21T18:48:54.205" v="135" actId="47"/>
        <pc:sldMkLst>
          <pc:docMk/>
          <pc:sldMk cId="1958703710" sldId="2145706309"/>
        </pc:sldMkLst>
      </pc:sldChg>
      <pc:sldChg chg="addSp delSp modSp add mod modNotesTx">
        <pc:chgData name="Das, Akash" userId="d1b87425-4b5d-4afb-bce7-20b89c0822d8" providerId="ADAL" clId="{E699D1DC-B28F-44F2-A8A2-F9D30274C14B}" dt="2022-03-24T04:27:38.158" v="546" actId="478"/>
        <pc:sldMkLst>
          <pc:docMk/>
          <pc:sldMk cId="2576042659" sldId="2145706309"/>
        </pc:sldMkLst>
        <pc:spChg chg="add mod">
          <ac:chgData name="Das, Akash" userId="d1b87425-4b5d-4afb-bce7-20b89c0822d8" providerId="ADAL" clId="{E699D1DC-B28F-44F2-A8A2-F9D30274C14B}" dt="2022-03-24T04:24:02.256" v="493" actId="1076"/>
          <ac:spMkLst>
            <pc:docMk/>
            <pc:sldMk cId="2576042659" sldId="2145706309"/>
            <ac:spMk id="3" creationId="{BD0B16FF-8A92-4914-A524-304C72951940}"/>
          </ac:spMkLst>
        </pc:spChg>
        <pc:spChg chg="add del">
          <ac:chgData name="Das, Akash" userId="d1b87425-4b5d-4afb-bce7-20b89c0822d8" providerId="ADAL" clId="{E699D1DC-B28F-44F2-A8A2-F9D30274C14B}" dt="2022-03-24T04:23:25.998" v="488"/>
          <ac:spMkLst>
            <pc:docMk/>
            <pc:sldMk cId="2576042659" sldId="2145706309"/>
            <ac:spMk id="7" creationId="{AA735884-A134-491C-97C5-B46A57DCD9C2}"/>
          </ac:spMkLst>
        </pc:spChg>
        <pc:spChg chg="add del mod">
          <ac:chgData name="Das, Akash" userId="d1b87425-4b5d-4afb-bce7-20b89c0822d8" providerId="ADAL" clId="{E699D1DC-B28F-44F2-A8A2-F9D30274C14B}" dt="2022-03-24T04:24:05.081" v="494"/>
          <ac:spMkLst>
            <pc:docMk/>
            <pc:sldMk cId="2576042659" sldId="2145706309"/>
            <ac:spMk id="10" creationId="{89FCF184-76ED-4AEE-B658-9C702FCCEC1D}"/>
          </ac:spMkLst>
        </pc:spChg>
        <pc:spChg chg="add del mod">
          <ac:chgData name="Das, Akash" userId="d1b87425-4b5d-4afb-bce7-20b89c0822d8" providerId="ADAL" clId="{E699D1DC-B28F-44F2-A8A2-F9D30274C14B}" dt="2022-03-24T04:27:38.158" v="546" actId="478"/>
          <ac:spMkLst>
            <pc:docMk/>
            <pc:sldMk cId="2576042659" sldId="2145706309"/>
            <ac:spMk id="14" creationId="{57A3B975-DB47-413B-B7E5-1D8478F6DD74}"/>
          </ac:spMkLst>
        </pc:spChg>
        <pc:spChg chg="del">
          <ac:chgData name="Das, Akash" userId="d1b87425-4b5d-4afb-bce7-20b89c0822d8" providerId="ADAL" clId="{E699D1DC-B28F-44F2-A8A2-F9D30274C14B}" dt="2022-03-24T04:27:36.953" v="545" actId="478"/>
          <ac:spMkLst>
            <pc:docMk/>
            <pc:sldMk cId="2576042659" sldId="2145706309"/>
            <ac:spMk id="20" creationId="{EB36E771-2076-46D1-8006-A9A21D09A114}"/>
          </ac:spMkLst>
        </pc:spChg>
        <pc:picChg chg="add del">
          <ac:chgData name="Das, Akash" userId="d1b87425-4b5d-4afb-bce7-20b89c0822d8" providerId="ADAL" clId="{E699D1DC-B28F-44F2-A8A2-F9D30274C14B}" dt="2022-03-24T04:23:45.480" v="490" actId="478"/>
          <ac:picMkLst>
            <pc:docMk/>
            <pc:sldMk cId="2576042659" sldId="2145706309"/>
            <ac:picMk id="9" creationId="{30F69BAA-7733-40CC-A2C0-911845A33CF2}"/>
          </ac:picMkLst>
        </pc:picChg>
        <pc:picChg chg="add mod">
          <ac:chgData name="Das, Akash" userId="d1b87425-4b5d-4afb-bce7-20b89c0822d8" providerId="ADAL" clId="{E699D1DC-B28F-44F2-A8A2-F9D30274C14B}" dt="2022-03-24T04:24:50.463" v="500" actId="14100"/>
          <ac:picMkLst>
            <pc:docMk/>
            <pc:sldMk cId="2576042659" sldId="2145706309"/>
            <ac:picMk id="12" creationId="{79E5566B-636C-4FE9-853A-49C4EFC9864E}"/>
          </ac:picMkLst>
        </pc:picChg>
        <pc:picChg chg="del">
          <ac:chgData name="Das, Akash" userId="d1b87425-4b5d-4afb-bce7-20b89c0822d8" providerId="ADAL" clId="{E699D1DC-B28F-44F2-A8A2-F9D30274C14B}" dt="2022-03-24T04:22:51.623" v="477" actId="478"/>
          <ac:picMkLst>
            <pc:docMk/>
            <pc:sldMk cId="2576042659" sldId="2145706309"/>
            <ac:picMk id="2050" creationId="{A1440EB5-618A-4944-A16C-62BD6306C3F4}"/>
          </ac:picMkLst>
        </pc:picChg>
      </pc:sldChg>
      <pc:sldChg chg="del">
        <pc:chgData name="Das, Akash" userId="d1b87425-4b5d-4afb-bce7-20b89c0822d8" providerId="ADAL" clId="{E699D1DC-B28F-44F2-A8A2-F9D30274C14B}" dt="2022-03-21T18:48:54.665" v="136" actId="47"/>
        <pc:sldMkLst>
          <pc:docMk/>
          <pc:sldMk cId="484742598" sldId="2145706310"/>
        </pc:sldMkLst>
      </pc:sldChg>
      <pc:sldChg chg="addSp delSp modSp add mod ord modNotesTx">
        <pc:chgData name="Das, Akash" userId="d1b87425-4b5d-4afb-bce7-20b89c0822d8" providerId="ADAL" clId="{E699D1DC-B28F-44F2-A8A2-F9D30274C14B}" dt="2022-03-24T04:29:40.519" v="585" actId="20577"/>
        <pc:sldMkLst>
          <pc:docMk/>
          <pc:sldMk cId="977077604" sldId="2145706310"/>
        </pc:sldMkLst>
        <pc:spChg chg="mod">
          <ac:chgData name="Das, Akash" userId="d1b87425-4b5d-4afb-bce7-20b89c0822d8" providerId="ADAL" clId="{E699D1DC-B28F-44F2-A8A2-F9D30274C14B}" dt="2022-03-24T04:27:19.527" v="540" actId="20577"/>
          <ac:spMkLst>
            <pc:docMk/>
            <pc:sldMk cId="977077604" sldId="2145706310"/>
            <ac:spMk id="4" creationId="{F33A2870-84D6-479B-9B3B-49913E133A9E}"/>
          </ac:spMkLst>
        </pc:spChg>
        <pc:spChg chg="add del mod">
          <ac:chgData name="Das, Akash" userId="d1b87425-4b5d-4afb-bce7-20b89c0822d8" providerId="ADAL" clId="{E699D1DC-B28F-44F2-A8A2-F9D30274C14B}" dt="2022-03-24T04:27:28.670" v="542" actId="478"/>
          <ac:spMkLst>
            <pc:docMk/>
            <pc:sldMk cId="977077604" sldId="2145706310"/>
            <ac:spMk id="7" creationId="{4CCE65E3-6F7F-4FC0-832F-A1206FB1DA37}"/>
          </ac:spMkLst>
        </pc:spChg>
        <pc:spChg chg="add del mod">
          <ac:chgData name="Das, Akash" userId="d1b87425-4b5d-4afb-bce7-20b89c0822d8" providerId="ADAL" clId="{E699D1DC-B28F-44F2-A8A2-F9D30274C14B}" dt="2022-03-24T04:28:27.251" v="561"/>
          <ac:spMkLst>
            <pc:docMk/>
            <pc:sldMk cId="977077604" sldId="2145706310"/>
            <ac:spMk id="8" creationId="{F79C3A9B-4F1B-43DE-8A3F-D1C7670D3FA5}"/>
          </ac:spMkLst>
        </pc:spChg>
        <pc:spChg chg="del">
          <ac:chgData name="Das, Akash" userId="d1b87425-4b5d-4afb-bce7-20b89c0822d8" providerId="ADAL" clId="{E699D1DC-B28F-44F2-A8A2-F9D30274C14B}" dt="2022-03-24T04:27:26.235" v="541" actId="478"/>
          <ac:spMkLst>
            <pc:docMk/>
            <pc:sldMk cId="977077604" sldId="2145706310"/>
            <ac:spMk id="20" creationId="{EB36E771-2076-46D1-8006-A9A21D09A114}"/>
          </ac:spMkLst>
        </pc:spChg>
        <pc:picChg chg="del">
          <ac:chgData name="Das, Akash" userId="d1b87425-4b5d-4afb-bce7-20b89c0822d8" providerId="ADAL" clId="{E699D1DC-B28F-44F2-A8A2-F9D30274C14B}" dt="2022-03-24T04:28:24.032" v="559" actId="478"/>
          <ac:picMkLst>
            <pc:docMk/>
            <pc:sldMk cId="977077604" sldId="2145706310"/>
            <ac:picMk id="2050" creationId="{A1440EB5-618A-4944-A16C-62BD6306C3F4}"/>
          </ac:picMkLst>
        </pc:picChg>
        <pc:picChg chg="add mod">
          <ac:chgData name="Das, Akash" userId="d1b87425-4b5d-4afb-bce7-20b89c0822d8" providerId="ADAL" clId="{E699D1DC-B28F-44F2-A8A2-F9D30274C14B}" dt="2022-03-24T04:28:43.027" v="564" actId="1076"/>
          <ac:picMkLst>
            <pc:docMk/>
            <pc:sldMk cId="977077604" sldId="2145706310"/>
            <ac:picMk id="5122" creationId="{8242EEB7-B655-4DB6-B7E3-730F0C7125D4}"/>
          </ac:picMkLst>
        </pc:picChg>
      </pc:sldChg>
      <pc:sldChg chg="addSp delSp modSp add mod ord modNotesTx">
        <pc:chgData name="Das, Akash" userId="d1b87425-4b5d-4afb-bce7-20b89c0822d8" providerId="ADAL" clId="{E699D1DC-B28F-44F2-A8A2-F9D30274C14B}" dt="2022-03-24T04:32:00.836" v="620" actId="33524"/>
        <pc:sldMkLst>
          <pc:docMk/>
          <pc:sldMk cId="173882330" sldId="2145706311"/>
        </pc:sldMkLst>
        <pc:spChg chg="mod">
          <ac:chgData name="Das, Akash" userId="d1b87425-4b5d-4afb-bce7-20b89c0822d8" providerId="ADAL" clId="{E699D1DC-B28F-44F2-A8A2-F9D30274C14B}" dt="2022-03-24T04:30:16.662" v="606" actId="20577"/>
          <ac:spMkLst>
            <pc:docMk/>
            <pc:sldMk cId="173882330" sldId="2145706311"/>
            <ac:spMk id="3" creationId="{BD0B16FF-8A92-4914-A524-304C72951940}"/>
          </ac:spMkLst>
        </pc:spChg>
        <pc:spChg chg="mod">
          <ac:chgData name="Das, Akash" userId="d1b87425-4b5d-4afb-bce7-20b89c0822d8" providerId="ADAL" clId="{E699D1DC-B28F-44F2-A8A2-F9D30274C14B}" dt="2022-03-24T04:30:05.750" v="597" actId="20577"/>
          <ac:spMkLst>
            <pc:docMk/>
            <pc:sldMk cId="173882330" sldId="2145706311"/>
            <ac:spMk id="4" creationId="{F33A2870-84D6-479B-9B3B-49913E133A9E}"/>
          </ac:spMkLst>
        </pc:spChg>
        <pc:picChg chg="add mod">
          <ac:chgData name="Das, Akash" userId="d1b87425-4b5d-4afb-bce7-20b89c0822d8" providerId="ADAL" clId="{E699D1DC-B28F-44F2-A8A2-F9D30274C14B}" dt="2022-03-24T04:30:43.968" v="612" actId="1076"/>
          <ac:picMkLst>
            <pc:docMk/>
            <pc:sldMk cId="173882330" sldId="2145706311"/>
            <ac:picMk id="8" creationId="{2B08D639-64FF-45E0-89FC-8DC968EF5482}"/>
          </ac:picMkLst>
        </pc:picChg>
        <pc:picChg chg="del">
          <ac:chgData name="Das, Akash" userId="d1b87425-4b5d-4afb-bce7-20b89c0822d8" providerId="ADAL" clId="{E699D1DC-B28F-44F2-A8A2-F9D30274C14B}" dt="2022-03-24T04:30:32.848" v="607" actId="478"/>
          <ac:picMkLst>
            <pc:docMk/>
            <pc:sldMk cId="173882330" sldId="2145706311"/>
            <ac:picMk id="12" creationId="{79E5566B-636C-4FE9-853A-49C4EFC9864E}"/>
          </ac:picMkLst>
        </pc:picChg>
      </pc:sldChg>
      <pc:sldChg chg="del">
        <pc:chgData name="Das, Akash" userId="d1b87425-4b5d-4afb-bce7-20b89c0822d8" providerId="ADAL" clId="{E699D1DC-B28F-44F2-A8A2-F9D30274C14B}" dt="2022-03-21T18:48:55.548" v="137" actId="47"/>
        <pc:sldMkLst>
          <pc:docMk/>
          <pc:sldMk cId="3562212434" sldId="2145706311"/>
        </pc:sldMkLst>
      </pc:sldChg>
      <pc:sldChg chg="modSp add mod ord modNotesTx">
        <pc:chgData name="Das, Akash" userId="d1b87425-4b5d-4afb-bce7-20b89c0822d8" providerId="ADAL" clId="{E699D1DC-B28F-44F2-A8A2-F9D30274C14B}" dt="2022-03-24T04:38:06.159" v="765"/>
        <pc:sldMkLst>
          <pc:docMk/>
          <pc:sldMk cId="3705160647" sldId="2145706312"/>
        </pc:sldMkLst>
        <pc:spChg chg="mod">
          <ac:chgData name="Das, Akash" userId="d1b87425-4b5d-4afb-bce7-20b89c0822d8" providerId="ADAL" clId="{E699D1DC-B28F-44F2-A8A2-F9D30274C14B}" dt="2022-03-24T04:32:46.510" v="644" actId="20577"/>
          <ac:spMkLst>
            <pc:docMk/>
            <pc:sldMk cId="3705160647" sldId="2145706312"/>
            <ac:spMk id="4" creationId="{F33A2870-84D6-479B-9B3B-49913E133A9E}"/>
          </ac:spMkLst>
        </pc:spChg>
        <pc:spChg chg="mod">
          <ac:chgData name="Das, Akash" userId="d1b87425-4b5d-4afb-bce7-20b89c0822d8" providerId="ADAL" clId="{E699D1DC-B28F-44F2-A8A2-F9D30274C14B}" dt="2022-03-24T04:37:52.787" v="763" actId="27636"/>
          <ac:spMkLst>
            <pc:docMk/>
            <pc:sldMk cId="3705160647" sldId="2145706312"/>
            <ac:spMk id="7" creationId="{E7EE6C86-ECB6-40E7-A0F2-9471655D72B6}"/>
          </ac:spMkLst>
        </pc:spChg>
      </pc:sldChg>
    </pc:docChg>
  </pc:docChgLst>
  <pc:docChgLst>
    <pc:chgData name="Das, Akash" userId="d1b87425-4b5d-4afb-bce7-20b89c0822d8" providerId="ADAL" clId="{AA04C08A-2C19-48A1-BBDE-0A707EBC1D0F}"/>
    <pc:docChg chg="custSel modSld">
      <pc:chgData name="Das, Akash" userId="d1b87425-4b5d-4afb-bce7-20b89c0822d8" providerId="ADAL" clId="{AA04C08A-2C19-48A1-BBDE-0A707EBC1D0F}" dt="2022-01-19T03:22:12.905" v="31" actId="1076"/>
      <pc:docMkLst>
        <pc:docMk/>
      </pc:docMkLst>
      <pc:sldChg chg="modSp mod">
        <pc:chgData name="Das, Akash" userId="d1b87425-4b5d-4afb-bce7-20b89c0822d8" providerId="ADAL" clId="{AA04C08A-2C19-48A1-BBDE-0A707EBC1D0F}" dt="2022-01-19T03:19:53.771" v="23" actId="14100"/>
        <pc:sldMkLst>
          <pc:docMk/>
          <pc:sldMk cId="1157645484" sldId="2145706233"/>
        </pc:sldMkLst>
        <pc:spChg chg="mod">
          <ac:chgData name="Das, Akash" userId="d1b87425-4b5d-4afb-bce7-20b89c0822d8" providerId="ADAL" clId="{AA04C08A-2C19-48A1-BBDE-0A707EBC1D0F}" dt="2022-01-19T03:19:53.771" v="23" actId="14100"/>
          <ac:spMkLst>
            <pc:docMk/>
            <pc:sldMk cId="1157645484" sldId="2145706233"/>
            <ac:spMk id="3" creationId="{C7B69B8A-ADBB-49C3-976B-6A80305ADFEB}"/>
          </ac:spMkLst>
        </pc:spChg>
      </pc:sldChg>
      <pc:sldChg chg="modSp mod">
        <pc:chgData name="Das, Akash" userId="d1b87425-4b5d-4afb-bce7-20b89c0822d8" providerId="ADAL" clId="{AA04C08A-2C19-48A1-BBDE-0A707EBC1D0F}" dt="2022-01-19T03:19:59.065" v="25" actId="27636"/>
        <pc:sldMkLst>
          <pc:docMk/>
          <pc:sldMk cId="734852222" sldId="2145706282"/>
        </pc:sldMkLst>
        <pc:spChg chg="mod">
          <ac:chgData name="Das, Akash" userId="d1b87425-4b5d-4afb-bce7-20b89c0822d8" providerId="ADAL" clId="{AA04C08A-2C19-48A1-BBDE-0A707EBC1D0F}" dt="2022-01-19T03:19:59.065" v="25" actId="27636"/>
          <ac:spMkLst>
            <pc:docMk/>
            <pc:sldMk cId="734852222" sldId="2145706282"/>
            <ac:spMk id="3" creationId="{C7B69B8A-ADBB-49C3-976B-6A80305ADFEB}"/>
          </ac:spMkLst>
        </pc:spChg>
      </pc:sldChg>
      <pc:sldChg chg="addSp modSp mod">
        <pc:chgData name="Das, Akash" userId="d1b87425-4b5d-4afb-bce7-20b89c0822d8" providerId="ADAL" clId="{AA04C08A-2C19-48A1-BBDE-0A707EBC1D0F}" dt="2022-01-19T03:22:12.905" v="31" actId="1076"/>
        <pc:sldMkLst>
          <pc:docMk/>
          <pc:sldMk cId="3063047546" sldId="2145706296"/>
        </pc:sldMkLst>
        <pc:spChg chg="mod">
          <ac:chgData name="Das, Akash" userId="d1b87425-4b5d-4afb-bce7-20b89c0822d8" providerId="ADAL" clId="{AA04C08A-2C19-48A1-BBDE-0A707EBC1D0F}" dt="2022-01-19T03:22:07.649" v="30" actId="14100"/>
          <ac:spMkLst>
            <pc:docMk/>
            <pc:sldMk cId="3063047546" sldId="2145706296"/>
            <ac:spMk id="7" creationId="{E7EE6C86-ECB6-40E7-A0F2-9471655D72B6}"/>
          </ac:spMkLst>
        </pc:spChg>
        <pc:picChg chg="add mod">
          <ac:chgData name="Das, Akash" userId="d1b87425-4b5d-4afb-bce7-20b89c0822d8" providerId="ADAL" clId="{AA04C08A-2C19-48A1-BBDE-0A707EBC1D0F}" dt="2022-01-19T03:22:12.905" v="31" actId="1076"/>
          <ac:picMkLst>
            <pc:docMk/>
            <pc:sldMk cId="3063047546" sldId="2145706296"/>
            <ac:picMk id="3074" creationId="{DA6C3F0C-45F4-4DAF-B344-F9D8BE91FE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83A377D0-284A-BE48-83EC-CAB199AD39B1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Goal:</a:t>
            </a:r>
          </a:p>
          <a:p>
            <a:pPr lvl="0"/>
            <a:r>
              <a:rPr lang="en-US" dirty="0"/>
              <a:t>Duration:</a:t>
            </a:r>
          </a:p>
          <a:p>
            <a:pPr lvl="0"/>
            <a:r>
              <a:rPr lang="en-US" dirty="0"/>
              <a:t>Instructor Notes: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709BF325-786B-264A-A206-5FD721319B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diagram illustrates the Spring prototype scope.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 that a DAO would not typically be configured as a prototype, since a typical DAO would not hold any conversational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2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one quite important thing to be aware of when deploying a bean in the prototype scope, in that the lifecycle of the bean changes slightly. Spring does not manage the complete lifecycle of a prototype bean: the container instantiates, configures, decorates and otherwise assembles a prototype object, hands it to the client and then has no further knowledge of that prototype instance.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some respects, you can think of the Spring container's role when talking about a prototype-scoped bean as somewhat of a replacement for the Java </a:t>
            </a:r>
            <a:r>
              <a:rPr lang="en-US" dirty="0"/>
              <a:t>'new'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operator. All lifecycle aspects past that point have to be handled by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2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other scopes, namely request, session, and global session are for use only in web-based applications (and can be used irrespective of which particular web application framework you are using, if indeed any).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global session scope is similar to the standard HTTP Session scope, and really only makes sense in the context of portlet-based web applications. Please note that if you are writing a standard Servlet-based web application and you define one or more beans as having global session scope, the standard HTTP Session scope will be used, and no error will be raised.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scopes are only available if you are using a web-aware Spring ApplicationContext implementation (such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XmlWebApplicationContext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If you try using these next scopes with regular Spring IoC containers such as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ClassPathXmlApplicationContext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you will get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IllegalStateException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complaining about an unknown bean scope.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7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BF325-786B-264A-A206-5FD721319B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idea that bean definition is a recipe is important, because it means that, just like a class, you can potentially have many object instances created from a single recipe.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control not only the various dependencies and configuration values that are to be plugged into an object that is created from a particular bean definition, but also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objects created from a particular bean definition.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approach is very powerful and gives you the flexibility to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scope of the objects you create through configuration instead of having to 'bake in' the scope of an object at the Java class level.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Beans can be defined to be deployed in one of a number of scopes: out of the box, the Spring Framework supports exactly five scopes (of which three are available only if you are using a web-aware ApplicationContext).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2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requests for beans with an id or ids matching that bean definition will result in that one specific bean instance being returned by the Spring container.</a:t>
            </a:r>
          </a:p>
          <a:p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put it another way, when you define a bean definition and it is scoped as a singleton, then the Spring IoC container will create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exactly one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instance of the object defined by that bean definition. This single instance will be stored in a cache of such singleton beans, and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subsequent requests and references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 that named bean will result in the cached object being returned.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Spring's concept of a singleton bean is quite different from the Singleton pattern as defined in the seminal Gang of Four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patterns book.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Singleton hard codes the scope of an object such that one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only one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instance of a particular class will ever be created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per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ClassLoader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scope of the Spring singleton is best described as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container and per bean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means that if you define one bean for a particular class in a single Spring container, then the Spring container will create one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only one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instance of the class defined by that bean definition.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singleton scope is the default scope in Spring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non-singleton, prototype scope of bean deployment results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 of a new bean instance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every time a request for that specific bean is made (that is, it is injected into another bean or it is requested via a programmatic </a:t>
            </a:r>
            <a:r>
              <a:rPr lang="en-US" dirty="0" err="1"/>
              <a:t>getBean</a:t>
            </a:r>
            <a:r>
              <a:rPr lang="en-US" dirty="0"/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call on the container). As a rule of thumb, you should use the prototype scope for all beans that are stateful, while the singleton scope should be used for stateless beans.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giving a presentation to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6280C13F-0914-4D50-958E-120277197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b="162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6150284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>
            <a:off x="480448" y="6150284"/>
            <a:ext cx="52396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1003"/>
            <a:ext cx="11288859" cy="1199979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Today’s 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9CF440-46E1-964C-B551-1323FB8DC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74552" cy="3856038"/>
          </a:xfrm>
        </p:spPr>
        <p:txBody>
          <a:bodyPr lIns="0">
            <a:normAutofit/>
          </a:bodyPr>
          <a:lstStyle>
            <a:lvl1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2pPr>
            <a:lvl3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8D8F90-71EF-CD4D-A17F-64725D1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6CA674-F89D-3C40-9AF1-206A7F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7F686B9-95A1-544F-A9DA-63A4E6497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630CA-2785-5542-88BA-7E2132106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40897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3560" y="0"/>
            <a:ext cx="6518440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12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91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83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18B7F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5784" y="0"/>
            <a:ext cx="6095999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94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rgbClr val="05C680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3D0061D-E05E-DD42-A035-5E0771DF5F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234" y="3107337"/>
            <a:ext cx="2585316" cy="2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CA9E33-7E2E-4644-8B66-FCCEE359F9BE}"/>
              </a:ext>
            </a:extLst>
          </p:cNvPr>
          <p:cNvSpPr/>
          <p:nvPr userDrawn="1"/>
        </p:nvSpPr>
        <p:spPr>
          <a:xfrm>
            <a:off x="0" y="4369110"/>
            <a:ext cx="12192000" cy="248889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24A31-E287-4945-805F-27AFDF0B1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61" y="387454"/>
            <a:ext cx="2387000" cy="502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4328A-65F4-C842-B1C6-B192DF1D2D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>
          <a:xfrm>
            <a:off x="0" y="1140542"/>
            <a:ext cx="12192000" cy="3228568"/>
          </a:xfrm>
          <a:prstGeom prst="rect">
            <a:avLst/>
          </a:prstGeom>
        </p:spPr>
      </p:pic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35C9693-F29C-314E-B426-75E3DFC826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0542"/>
            <a:ext cx="12192000" cy="32285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73370-D941-EB4B-8736-6643EE8E0BE5}"/>
              </a:ext>
            </a:extLst>
          </p:cNvPr>
          <p:cNvSpPr/>
          <p:nvPr userDrawn="1"/>
        </p:nvSpPr>
        <p:spPr>
          <a:xfrm>
            <a:off x="4349591" y="681589"/>
            <a:ext cx="74703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287B505-7C9A-EE4E-9EAE-4618856E96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369110"/>
            <a:ext cx="12192000" cy="101677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55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2pPr>
            <a:lvl3pPr marL="9144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3pPr>
            <a:lvl4pPr marL="13716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4pPr>
            <a:lvl5pPr marL="18288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FEAB82-8DE9-454A-A4E6-7944B9959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830" y="5285840"/>
            <a:ext cx="6002337" cy="1016772"/>
          </a:xfrm>
        </p:spPr>
        <p:txBody>
          <a:bodyPr>
            <a:norm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587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4200" y="876300"/>
            <a:ext cx="4797552" cy="226314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3141689"/>
            <a:ext cx="4797552" cy="2253592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accent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AAAEE7-2956-4E47-99AC-08D3CF3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502908"/>
            <a:ext cx="443577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E4F1B1-2DAA-1E45-BC9B-2D687239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145DCA2-6FBE-F641-8B8A-E80ED09BF5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5A37-87FF-764D-8642-4A79E133BEC0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2264009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941E66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941E66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DE5CB2-58E8-3145-A67A-09A0EB7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1152" y="6502908"/>
            <a:ext cx="443882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83BDBA-5EE1-464C-819A-AED7B77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C9F7660-8079-0E4F-95B0-B7082C721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C8D7B-7329-324E-ACCB-9E4A3600161D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2992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23D8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123D80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9545E0-361C-394E-972B-B40EE6F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85432" y="6502908"/>
            <a:ext cx="448454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15D9E8-E74A-1744-8C20-3CBB7DC5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7B75B5-7CFD-3A49-81B6-E0E42CEB94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8A781-AB89-8745-95A2-51215CEB785E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31264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215404"/>
            <a:ext cx="11288839" cy="2418481"/>
          </a:xfrm>
        </p:spPr>
        <p:txBody>
          <a:bodyPr lIns="0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0ACB95-8E95-D546-BD8D-7C17CC26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95AAB51-F41A-794A-9A25-D5DF553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DB5110C2-3CCD-FD44-AB82-A083B9C04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209FD7-8782-0645-93CE-8AA06BB1A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985905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E0EC31-DD56-294B-B7C9-9337D08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/>
        </p:blipFill>
        <p:spPr>
          <a:xfrm>
            <a:off x="0" y="1143001"/>
            <a:ext cx="12188952" cy="5718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23969CDB-491F-454D-A423-67B51D96A3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3000"/>
            <a:ext cx="12188951" cy="5715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to add picture,</a:t>
            </a:r>
          </a:p>
          <a:p>
            <a:r>
              <a:rPr lang="en-US" dirty="0"/>
              <a:t>Then select Arrange: Send to Back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5180168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1866" y="5154866"/>
            <a:ext cx="5218244" cy="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55BB62-AEF3-9A40-906C-82D8A3A1AFA5}"/>
              </a:ext>
            </a:extLst>
          </p:cNvPr>
          <p:cNvSpPr/>
          <p:nvPr userDrawn="1"/>
        </p:nvSpPr>
        <p:spPr>
          <a:xfrm>
            <a:off x="501866" y="5907694"/>
            <a:ext cx="2759494" cy="5748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3122-53A0-FC45-8308-07420D4A072B}"/>
              </a:ext>
            </a:extLst>
          </p:cNvPr>
          <p:cNvSpPr txBox="1"/>
          <p:nvPr userDrawn="1"/>
        </p:nvSpPr>
        <p:spPr>
          <a:xfrm>
            <a:off x="545254" y="6077098"/>
            <a:ext cx="232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Insert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460467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0897AA8-A50C-4A42-9DB1-1F4071AB3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799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D35EBD-329A-9141-ADD2-C688AE3587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2686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141130-4B43-AE48-B012-0A68ABF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360" y="6502908"/>
            <a:ext cx="848961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B24F1A5-90A7-4D4F-8F6C-A57FE85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36956D-F6EE-A743-AC0D-2ED3A84A4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6979212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Small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6979212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2788371"/>
            <a:ext cx="6979211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0129" y="258096"/>
            <a:ext cx="3691623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538EDB-9851-164A-92BA-95BAA34F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CD1B33-DDEC-004B-BF06-4C719C2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FB2732C-C274-654F-A8EB-D448E1354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219778F-6509-E74D-9F9E-EB0C8F87FD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78793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um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4956048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Medium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4943435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3119881"/>
            <a:ext cx="4956048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4430" y="258096"/>
            <a:ext cx="5540160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165D3-8613-C24B-8C87-A56DDA32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AA83C7-26A7-1B4A-9A84-0B78D696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60000">
            <a:off x="11365985" y="6502182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C97446C-8238-3843-B40E-14E69471D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0DE913-7CF7-2345-8DE5-3ADDC90D35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51467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40334"/>
            <a:ext cx="11277600" cy="795426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Large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8096"/>
            <a:ext cx="11277600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CC2B0C16-88F6-8A4A-B3E3-994119D26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66149AC-1941-134B-8B54-C458AEB4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10802"/>
            <a:ext cx="3968496" cy="330850"/>
          </a:xfrm>
          <a:prstGeom prst="rect">
            <a:avLst/>
          </a:prstGeom>
        </p:spPr>
        <p:txBody>
          <a:bodyPr lIns="0" rIns="0"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84ED45-96BA-5F45-BE64-1501CB9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979" y="6510802"/>
            <a:ext cx="364822" cy="330850"/>
          </a:xfrm>
          <a:prstGeom prst="rect">
            <a:avLst/>
          </a:prstGeom>
        </p:spPr>
        <p:txBody>
          <a:bodyPr rIns="0"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1E13A6-CEDC-B845-BC4D-31D0DB0AED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1757680"/>
            <a:ext cx="11277601" cy="4388732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Insert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7F0EED2-E5F6-9449-AF04-CD27FF1EDD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1523" y="6510528"/>
            <a:ext cx="5019677" cy="33247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79508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674105"/>
            <a:ext cx="11288578" cy="4551330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8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78A1AA-75CD-3C4A-8913-BF036164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C13387-C163-5645-A0E1-5C082BA4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336C44FE-CEA4-C34A-B3EC-1A26EB34C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713036-E91F-3541-A308-9ECB348DB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216667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42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153334"/>
            <a:ext cx="11288578" cy="5063165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1535D5-3349-6143-861D-B9BFEDC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93407D-2386-5740-B453-262E988A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D259075D-9732-BD42-9B38-635545034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E110FD7-194E-5644-8002-F2C4E8B9D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9943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9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9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0722BA-E61C-5845-A91C-C9ADF35B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1FF03F-5871-5F4E-80A5-2F613070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0D14628-5DE4-1346-A680-488D60E28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C240B58-276E-9D47-8AAE-C02742601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868591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AE99E4-C1E5-3E4D-A3D3-15918FD2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3ED75E-1E7D-CD4D-AC4A-973285C5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43DFC0-C065-8645-8FD8-3375A7DB1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B54FA7-A0A7-2A44-82DC-3BF3AF4B5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58344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496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14966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2400">
                <a:solidFill>
                  <a:schemeClr val="dk2"/>
                </a:solidFill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076762" y="1475127"/>
            <a:ext cx="2138317" cy="3907747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09600" y="2498400"/>
            <a:ext cx="4467200" cy="13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" y="3970801"/>
            <a:ext cx="4467200" cy="3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63498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200115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651467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453166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6351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99853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29410"/>
            <a:ext cx="7429732" cy="991815"/>
          </a:xfrm>
        </p:spPr>
        <p:txBody>
          <a:bodyPr lIns="0" tIns="0" rIns="0" bIns="0" anchor="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41124"/>
            <a:ext cx="7429732" cy="4338967"/>
          </a:xfrm>
        </p:spPr>
        <p:txBody>
          <a:bodyPr t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DF74306-1590-824D-8FC4-01C180441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54995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2C415-378A-4B23-B8CF-C1989FA6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942"/>
            <a:ext cx="11274552" cy="107147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A601-27A4-402B-8750-A83284B6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2339"/>
            <a:ext cx="11274552" cy="43009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1F67-92FC-4624-A2C2-43588271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360" y="6510528"/>
            <a:ext cx="8489618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B127-41BA-46E5-9B8A-1E49D163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510528"/>
            <a:ext cx="365760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9" r:id="rId2"/>
    <p:sldLayoutId id="2147483703" r:id="rId3"/>
    <p:sldLayoutId id="2147483733" r:id="rId4"/>
    <p:sldLayoutId id="2147483734" r:id="rId5"/>
    <p:sldLayoutId id="2147483731" r:id="rId6"/>
    <p:sldLayoutId id="2147483735" r:id="rId7"/>
    <p:sldLayoutId id="2147483736" r:id="rId8"/>
    <p:sldLayoutId id="2147483732" r:id="rId9"/>
    <p:sldLayoutId id="2147483706" r:id="rId10"/>
    <p:sldLayoutId id="2147483710" r:id="rId11"/>
    <p:sldLayoutId id="2147483712" r:id="rId12"/>
    <p:sldLayoutId id="2147483713" r:id="rId13"/>
    <p:sldLayoutId id="2147483714" r:id="rId14"/>
    <p:sldLayoutId id="2147483738" r:id="rId15"/>
    <p:sldLayoutId id="2147483675" r:id="rId16"/>
    <p:sldLayoutId id="2147483724" r:id="rId17"/>
    <p:sldLayoutId id="2147483725" r:id="rId18"/>
    <p:sldLayoutId id="2147483723" r:id="rId19"/>
    <p:sldLayoutId id="2147483707" r:id="rId20"/>
    <p:sldLayoutId id="2147483721" r:id="rId21"/>
    <p:sldLayoutId id="2147483722" r:id="rId22"/>
    <p:sldLayoutId id="2147483737" r:id="rId23"/>
    <p:sldLayoutId id="2147483670" r:id="rId24"/>
    <p:sldLayoutId id="2147483715" r:id="rId25"/>
    <p:sldLayoutId id="2147483689" r:id="rId26"/>
    <p:sldLayoutId id="2147483692" r:id="rId27"/>
    <p:sldLayoutId id="2147483693" r:id="rId28"/>
    <p:sldLayoutId id="2147483747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20700" indent="-23495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47713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74725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01738" indent="-166688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94732"/>
            <a:ext cx="6099600" cy="4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609600" y="397673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74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18C76F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18C76F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3.0.0.M3/reference/html/ch04s04.html#beans-factory-scopes-singlet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docs.spring.io/spring-framework/docs/3.0.0.M3/reference/html/ch04s04.html#beans-factory-scopes-global-session" TargetMode="External"/><Relationship Id="rId5" Type="http://schemas.openxmlformats.org/officeDocument/2006/relationships/hyperlink" Target="https://docs.spring.io/spring-framework/docs/3.0.0.M3/reference/html/ch04s04.html#beans-factory-scopes-request" TargetMode="External"/><Relationship Id="rId4" Type="http://schemas.openxmlformats.org/officeDocument/2006/relationships/hyperlink" Target="https://docs.spring.io/spring-framework/docs/3.0.0.M3/reference/html/ch04s04.html#beans-factory-scopes-prototyp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;p7">
            <a:extLst>
              <a:ext uri="{FF2B5EF4-FFF2-40B4-BE49-F238E27FC236}">
                <a16:creationId xmlns:a16="http://schemas.microsoft.com/office/drawing/2014/main" id="{BDA9BA15-C193-4EBD-81AB-2A48C6FDE8B6}"/>
              </a:ext>
            </a:extLst>
          </p:cNvPr>
          <p:cNvSpPr/>
          <p:nvPr/>
        </p:nvSpPr>
        <p:spPr>
          <a:xfrm>
            <a:off x="0" y="1514230"/>
            <a:ext cx="8970261" cy="5343770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05593B">
              <a:alpha val="8549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9A30E-DFCE-A642-9CBC-B47F9520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2211"/>
            <a:ext cx="7654734" cy="10335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Bean Scopes</a:t>
            </a:r>
          </a:p>
        </p:txBody>
      </p:sp>
      <p:sp>
        <p:nvSpPr>
          <p:cNvPr id="11" name="Google Shape;46;p8">
            <a:extLst>
              <a:ext uri="{FF2B5EF4-FFF2-40B4-BE49-F238E27FC236}">
                <a16:creationId xmlns:a16="http://schemas.microsoft.com/office/drawing/2014/main" id="{2A157789-F6FC-4E92-8D83-9E7AB6AB2F9E}"/>
              </a:ext>
            </a:extLst>
          </p:cNvPr>
          <p:cNvSpPr/>
          <p:nvPr/>
        </p:nvSpPr>
        <p:spPr>
          <a:xfrm>
            <a:off x="6748106" y="3063862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9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Singleton Scope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16FF-8A92-4914-A524-304C7295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define a bean as a singleton in XML, you would write configuration like so: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E5566B-636C-4FE9-853A-49C4EFC9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0" y="2829098"/>
            <a:ext cx="10684621" cy="12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4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Prototype Scope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Prototype scope of bean deployment results in the </a:t>
            </a:r>
            <a:r>
              <a:rPr lang="en-US" sz="2400" i="1" dirty="0"/>
              <a:t>creation of a new bean instance </a:t>
            </a:r>
            <a:r>
              <a:rPr lang="en-US" sz="2400" dirty="0"/>
              <a:t>every time a request for that specific bean is made.</a:t>
            </a:r>
          </a:p>
          <a:p>
            <a:r>
              <a:rPr lang="en-US" sz="2400" dirty="0"/>
              <a:t>it is injected into another bean, or it is requested via a programmatic </a:t>
            </a:r>
            <a:r>
              <a:rPr lang="en-US" sz="2400" i="1" dirty="0" err="1"/>
              <a:t>getBean</a:t>
            </a:r>
            <a:r>
              <a:rPr lang="en-US" sz="2400" i="1" dirty="0"/>
              <a:t>()</a:t>
            </a:r>
            <a:r>
              <a:rPr lang="en-US" sz="2400" dirty="0"/>
              <a:t> method call on the container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60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Prototype Scope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42EEB7-B655-4DB6-B7E3-730F0C7125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1" y="1357182"/>
            <a:ext cx="10240962" cy="508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7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Prototype Scope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16FF-8A92-4914-A524-304C7295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define a bean as a prototype in XML, you would write configuration like so: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8D639-64FF-45E0-89FC-8DC968EF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35" y="2964004"/>
            <a:ext cx="11289516" cy="11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The Other Scopes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The other scopes, namely request, session, and global session are for use only in web-based applications.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request</a:t>
            </a:r>
            <a:r>
              <a:rPr lang="en-US" sz="2400" dirty="0"/>
              <a:t> scope: When the request is finished processing, the bean that is scoped to the request will be discarded.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session</a:t>
            </a:r>
            <a:r>
              <a:rPr lang="en-US" sz="2400" dirty="0"/>
              <a:t> scope: When the HTTP </a:t>
            </a:r>
            <a:r>
              <a:rPr lang="en-US" sz="2400" i="1" dirty="0"/>
              <a:t>Session</a:t>
            </a:r>
            <a:r>
              <a:rPr lang="en-US" sz="2400" dirty="0"/>
              <a:t> is eventually discarded, the bean that is scoped to that particular HTTP </a:t>
            </a:r>
            <a:r>
              <a:rPr lang="en-US" sz="2400" i="1" dirty="0"/>
              <a:t>Session</a:t>
            </a:r>
            <a:r>
              <a:rPr lang="en-US" sz="2400" dirty="0"/>
              <a:t> will also be discarded.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global</a:t>
            </a:r>
            <a:r>
              <a:rPr lang="en-US" sz="2400" dirty="0"/>
              <a:t> scope: Beans defined at the </a:t>
            </a:r>
            <a:r>
              <a:rPr lang="en-US" sz="2400" i="1" dirty="0"/>
              <a:t>global session</a:t>
            </a:r>
            <a:r>
              <a:rPr lang="en-US" sz="2400" dirty="0"/>
              <a:t> scope are scoped (or bound) to the lifetime of the global portlet </a:t>
            </a:r>
            <a:r>
              <a:rPr lang="en-US" sz="2400" i="1" dirty="0"/>
              <a:t>Session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16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403874" cy="385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Beans defined in the spring framework are by default ______?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Abstract</a:t>
            </a:r>
          </a:p>
          <a:p>
            <a:pPr marL="0" indent="0">
              <a:buNone/>
            </a:pPr>
            <a:r>
              <a:rPr lang="en-US" dirty="0"/>
              <a:t>B. Singleton</a:t>
            </a:r>
          </a:p>
          <a:p>
            <a:pPr marL="0" indent="0">
              <a:buNone/>
            </a:pPr>
            <a:r>
              <a:rPr lang="en-US" dirty="0"/>
              <a:t>C. Final</a:t>
            </a:r>
          </a:p>
          <a:p>
            <a:pPr marL="0" indent="0">
              <a:buNone/>
            </a:pPr>
            <a:r>
              <a:rPr lang="en-US" dirty="0"/>
              <a:t>D. Initialized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456126" cy="385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Beans defined in the spring framework are by default ______?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Abstract</a:t>
            </a:r>
          </a:p>
          <a:p>
            <a:pPr marL="0" indent="0">
              <a:buNone/>
            </a:pPr>
            <a:r>
              <a:rPr lang="en-US" dirty="0"/>
              <a:t>B. Singleton</a:t>
            </a:r>
            <a:r>
              <a:rPr lang="en-US" sz="3200" b="1" i="0" kern="1200" dirty="0">
                <a:solidFill>
                  <a:srgbClr val="13693E"/>
                </a:solidFill>
                <a:effectLst/>
                <a:latin typeface="+mn-lt"/>
                <a:ea typeface="Source Serif Pro Light" panose="02040303050405020204" pitchFamily="18" charset="0"/>
                <a:cs typeface="Verdana" panose="020B0604030504040204" pitchFamily="34" charset="0"/>
              </a:rPr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Final</a:t>
            </a:r>
          </a:p>
          <a:p>
            <a:pPr marL="0" indent="0">
              <a:buNone/>
            </a:pPr>
            <a:r>
              <a:rPr lang="en-US" dirty="0"/>
              <a:t>D. Initialized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B9E5CE-6384-AC45-BCC8-497C40653F2A}"/>
              </a:ext>
            </a:extLst>
          </p:cNvPr>
          <p:cNvSpPr/>
          <p:nvPr/>
        </p:nvSpPr>
        <p:spPr>
          <a:xfrm>
            <a:off x="6916994" y="948813"/>
            <a:ext cx="5275005" cy="5142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83700-AE1E-8F40-85E6-ED58267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EEDF-C9B4-C845-9AC5-06F33C9A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DEE84-6004-F345-AE4D-60AB1CF7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BF6E9-877F-4D16-88C3-F17DEDDB06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22521-5960-4641-B3B7-C35B8A2ED9C0}"/>
              </a:ext>
            </a:extLst>
          </p:cNvPr>
          <p:cNvSpPr/>
          <p:nvPr/>
        </p:nvSpPr>
        <p:spPr>
          <a:xfrm>
            <a:off x="373898" y="1261097"/>
            <a:ext cx="6293120" cy="238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ea typeface="+mn-ea"/>
                <a:cs typeface="+mn-cs"/>
              </a:rPr>
              <a:t>This video gave a brief description of: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Bean scopes.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The types of bean scopes.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Basic usage of different scopes.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41BBD-7404-DE4C-A81C-C3525F57C1D6}"/>
              </a:ext>
            </a:extLst>
          </p:cNvPr>
          <p:cNvSpPr/>
          <p:nvPr/>
        </p:nvSpPr>
        <p:spPr>
          <a:xfrm>
            <a:off x="6916994" y="1755058"/>
            <a:ext cx="1285720" cy="855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8656E-9CB8-4FE7-BAB9-8B4C645F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6084" y="3117102"/>
            <a:ext cx="3246119" cy="32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1254A5F3-71A3-490B-83E7-2C5BBEA3286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b="23519"/>
          <a:stretch/>
        </p:blipFill>
        <p:spPr>
          <a:xfrm>
            <a:off x="20" y="1140542"/>
            <a:ext cx="12191980" cy="3228568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D327-2EA3-4D10-8A55-56F22FB41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69110"/>
            <a:ext cx="12192000" cy="1016772"/>
          </a:xfrm>
        </p:spPr>
        <p:txBody>
          <a:bodyPr anchor="b">
            <a:normAutofit/>
          </a:bodyPr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B567-BA6A-4A56-9544-75AD117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98A5-4A46-4A93-868E-720F3B58F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88858" cy="38560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After completing this video, you will learn: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Spring MVC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MVC Bean Scopes</a:t>
            </a:r>
            <a:endParaRPr lang="en-US" sz="2400" dirty="0">
              <a:solidFill>
                <a:srgbClr val="383838"/>
              </a:solidFill>
              <a:latin typeface="Verdana"/>
              <a:ea typeface="+mn-ea"/>
              <a:cs typeface="+mn-cs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Types of Bean Scopes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Configuration of Scopes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F4A53-6F56-4EB0-9565-29AE8A6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9D3F-E4BB-44BC-B8D4-898544A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Spring Framework (@springframework) / Twitter">
            <a:extLst>
              <a:ext uri="{FF2B5EF4-FFF2-40B4-BE49-F238E27FC236}">
                <a16:creationId xmlns:a16="http://schemas.microsoft.com/office/drawing/2014/main" id="{5A81B45A-CADA-4CEB-AAA9-E1388527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0" y="3281344"/>
            <a:ext cx="3219278" cy="3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4517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A Bean is a POJO(Plain Old Java Object), which is managed by the spring container.</a:t>
            </a:r>
          </a:p>
          <a:p>
            <a:r>
              <a:rPr lang="en-US" sz="2400" dirty="0"/>
              <a:t>When you create a bean definition what you are creating is a recipe for creating actual instances of the class defined by that bean definition. </a:t>
            </a:r>
          </a:p>
          <a:p>
            <a:r>
              <a:rPr lang="en-US" sz="2400" dirty="0"/>
              <a:t>The idea that a bean definition is a recipe is important, because it means that, just like a class, you can potentially have many object instances created from a single recipe.</a:t>
            </a:r>
          </a:p>
          <a:p>
            <a:r>
              <a:rPr lang="en-US" sz="2400" dirty="0"/>
              <a:t>Objects created by the container are also called </a:t>
            </a:r>
            <a:r>
              <a:rPr lang="en-US" sz="2400" b="1" dirty="0"/>
              <a:t>managed objects </a:t>
            </a:r>
            <a:r>
              <a:rPr lang="en-US" sz="2400" dirty="0"/>
              <a:t>or </a:t>
            </a:r>
            <a:r>
              <a:rPr lang="en-US" sz="2400" b="1" dirty="0"/>
              <a:t>beans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Bean Scopes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A recipe for class instances</a:t>
            </a:r>
          </a:p>
        </p:txBody>
      </p:sp>
    </p:spTree>
    <p:extLst>
      <p:ext uri="{BB962C8B-B14F-4D97-AF65-F5344CB8AC3E}">
        <p14:creationId xmlns:p14="http://schemas.microsoft.com/office/powerpoint/2010/main" val="19620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Creating a bean definition is a recipe for creating actual instances of the class defined by that bean definition.</a:t>
            </a:r>
          </a:p>
          <a:p>
            <a:r>
              <a:rPr lang="en-US" sz="2400" dirty="0"/>
              <a:t>When defining a &lt;bean&gt; you have the option of declaring a scope for that bean.</a:t>
            </a:r>
          </a:p>
          <a:p>
            <a:r>
              <a:rPr lang="en-US" sz="2400" dirty="0"/>
              <a:t>For example, to force Spring to produce a new bean instance each time one is needed, you should declare the bean's scope attribute to be </a:t>
            </a:r>
            <a:r>
              <a:rPr lang="en-US" sz="2400" b="1" dirty="0"/>
              <a:t>prototype</a:t>
            </a:r>
            <a:r>
              <a:rPr lang="en-US" sz="2400" dirty="0"/>
              <a:t>.</a:t>
            </a:r>
          </a:p>
          <a:p>
            <a:r>
              <a:rPr lang="en-US" sz="2400" dirty="0"/>
              <a:t>Similarly, if you want Spring to return the same bean instance each time one is needed, you should declare the bean's scope attribute to be </a:t>
            </a:r>
            <a:r>
              <a:rPr lang="en-US" sz="2400" b="1" dirty="0"/>
              <a:t>singleton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92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Types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Spring Framework supports the following five scopes: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7CB647-3203-4B0D-B60F-4D98CB19F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79116"/>
              </p:ext>
            </p:extLst>
          </p:nvPr>
        </p:nvGraphicFramePr>
        <p:xfrm>
          <a:off x="477324" y="2301444"/>
          <a:ext cx="10888667" cy="3744643"/>
        </p:xfrm>
        <a:graphic>
          <a:graphicData uri="http://schemas.openxmlformats.org/drawingml/2006/table">
            <a:tbl>
              <a:tblPr/>
              <a:tblGrid>
                <a:gridCol w="2180743">
                  <a:extLst>
                    <a:ext uri="{9D8B030D-6E8A-4147-A177-3AD203B41FA5}">
                      <a16:colId xmlns:a16="http://schemas.microsoft.com/office/drawing/2014/main" val="4114320132"/>
                    </a:ext>
                  </a:extLst>
                </a:gridCol>
                <a:gridCol w="8707924">
                  <a:extLst>
                    <a:ext uri="{9D8B030D-6E8A-4147-A177-3AD203B41FA5}">
                      <a16:colId xmlns:a16="http://schemas.microsoft.com/office/drawing/2014/main" val="3758146358"/>
                    </a:ext>
                  </a:extLst>
                </a:gridCol>
              </a:tblGrid>
              <a:tr h="22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Scope</a:t>
                      </a:r>
                    </a:p>
                  </a:txBody>
                  <a:tcPr marL="36770" marR="36770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36770" marR="36770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724667"/>
                  </a:ext>
                </a:extLst>
              </a:tr>
              <a:tr h="4462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  <a:hlinkClick r:id="rId3" tooltip="4.4.1 The singleton scope"/>
                        </a:rPr>
                        <a:t>singleton</a:t>
                      </a:r>
                      <a:endParaRPr lang="en-US" sz="1600" dirty="0">
                        <a:effectLst/>
                      </a:endParaRP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Scopes a single bean definition to a single object instance per Spring IoC container.</a:t>
                      </a: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56407"/>
                  </a:ext>
                </a:extLst>
              </a:tr>
              <a:tr h="34356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hlinkClick r:id="rId4" tooltip="4.4.2 The prototype scope"/>
                        </a:rPr>
                        <a:t>prototype</a:t>
                      </a:r>
                      <a:endParaRPr lang="en-US" sz="1600">
                        <a:effectLst/>
                      </a:endParaRP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</a:rPr>
                        <a:t>Scopes a single bean definition to any number of object instances.</a:t>
                      </a: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30362"/>
                  </a:ext>
                </a:extLst>
              </a:tr>
              <a:tr h="1165315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hlinkClick r:id="rId5" tooltip="4.4.4.2 The request scope"/>
                        </a:rPr>
                        <a:t>request</a:t>
                      </a:r>
                      <a:endParaRPr lang="en-US" sz="1600">
                        <a:effectLst/>
                      </a:endParaRP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Scopes a single bean definition to the lifecycle of a single HTTP request; that is each and every HTTP request will have its own instance of a bean created off the back of a single bean definition. Only valid in the context of a web-aware Spring ApplicationContext.</a:t>
                      </a: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1646"/>
                  </a:ext>
                </a:extLst>
              </a:tr>
              <a:tr h="65172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hlinkClick r:id="rId6" tooltip="4.4.4.4 The global session scope"/>
                        </a:rPr>
                        <a:t>session</a:t>
                      </a:r>
                      <a:endParaRPr lang="en-US" sz="1600">
                        <a:effectLst/>
                      </a:endParaRP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Scopes a single bean definition to the lifecycle of a HTTP Session. Only valid in the context of a web-aware Spring ApplicationContext.</a:t>
                      </a: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167560"/>
                  </a:ext>
                </a:extLst>
              </a:tr>
              <a:tr h="857155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effectLst/>
                          <a:hlinkClick r:id="rId6" tooltip="4.4.4.4 The global session scope"/>
                        </a:rPr>
                        <a:t>global session</a:t>
                      </a:r>
                      <a:endParaRPr lang="en-US" sz="1600">
                        <a:effectLst/>
                      </a:endParaRP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Scopes a single bean definition to the lifecycle of a global HTTP Session. Typically, only valid when used in a portlet context. Only valid in the context of a web-aware Spring ApplicationContext.</a:t>
                      </a:r>
                    </a:p>
                  </a:txBody>
                  <a:tcPr marL="17874" marR="17874" marT="18385" marB="18385" anchor="ctr">
                    <a:lnL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0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8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Singleton Scope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When a bean is a singleton, only one shared instance of the bean will be managed.</a:t>
            </a:r>
          </a:p>
          <a:p>
            <a:r>
              <a:rPr lang="en-US" sz="2400" dirty="0"/>
              <a:t>The Spring IoC container will create </a:t>
            </a:r>
            <a:r>
              <a:rPr lang="en-US" sz="2400" i="1" dirty="0"/>
              <a:t>exactly one</a:t>
            </a:r>
            <a:r>
              <a:rPr lang="en-US" sz="2400" dirty="0"/>
              <a:t> instance of the object defined by that bean definition.</a:t>
            </a:r>
          </a:p>
          <a:p>
            <a:r>
              <a:rPr lang="en-US" sz="2400" dirty="0"/>
              <a:t>This single instance will be stored in a cache of such singleton beans.</a:t>
            </a:r>
          </a:p>
          <a:p>
            <a:r>
              <a:rPr lang="en-US" sz="2400" i="1" dirty="0"/>
              <a:t>All subsequent requests and references </a:t>
            </a:r>
            <a:r>
              <a:rPr lang="en-US" sz="2400" dirty="0"/>
              <a:t>for that named bean will result in the cached object being returned.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7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Scopes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Singleton Scope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440EB5-618A-4944-A16C-62BD6306C3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57" y="1357182"/>
            <a:ext cx="9981210" cy="496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65268"/>
      </p:ext>
    </p:extLst>
  </p:cSld>
  <p:clrMapOvr>
    <a:masterClrMapping/>
  </p:clrMapOvr>
</p:sld>
</file>

<file path=ppt/theme/theme1.xml><?xml version="1.0" encoding="utf-8"?>
<a:theme xmlns:a="http://schemas.openxmlformats.org/drawingml/2006/main" name="Wiley">
  <a:themeElements>
    <a:clrScheme name="Wiley 423">
      <a:dk1>
        <a:srgbClr val="383838"/>
      </a:dk1>
      <a:lt1>
        <a:srgbClr val="FFFFFF"/>
      </a:lt1>
      <a:dk2>
        <a:srgbClr val="383838"/>
      </a:dk2>
      <a:lt2>
        <a:srgbClr val="E7E6E6"/>
      </a:lt2>
      <a:accent1>
        <a:srgbClr val="115C36"/>
      </a:accent1>
      <a:accent2>
        <a:srgbClr val="198C53"/>
      </a:accent2>
      <a:accent3>
        <a:srgbClr val="18C76F"/>
      </a:accent3>
      <a:accent4>
        <a:srgbClr val="505050"/>
      </a:accent4>
      <a:accent5>
        <a:srgbClr val="828282"/>
      </a:accent5>
      <a:accent6>
        <a:srgbClr val="D8D9DA"/>
      </a:accent6>
      <a:hlink>
        <a:srgbClr val="931E66"/>
      </a:hlink>
      <a:folHlink>
        <a:srgbClr val="FF91AA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ley Event Template-Final" id="{7DCF326E-5EDA-8F41-A5F1-3FA5344E0C1C}" vid="{56716BBA-6EA2-5248-BC5E-4C25C9676754}"/>
    </a:ext>
  </a:extLst>
</a:theme>
</file>

<file path=ppt/theme/theme2.xml><?xml version="1.0" encoding="utf-8"?>
<a:theme xmlns:a="http://schemas.openxmlformats.org/drawingml/2006/main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6F32F576F9D4F8D1584875FFB72EF" ma:contentTypeVersion="6" ma:contentTypeDescription="Create a new document." ma:contentTypeScope="" ma:versionID="15a34925aeb20712f5c4179ba6fc73bf">
  <xsd:schema xmlns:xsd="http://www.w3.org/2001/XMLSchema" xmlns:xs="http://www.w3.org/2001/XMLSchema" xmlns:p="http://schemas.microsoft.com/office/2006/metadata/properties" xmlns:ns2="ff37d7f0-5d5a-4523-9918-509a051f408a" xmlns:ns3="aa56e4d2-75d8-4f58-b94e-c196440996c0" targetNamespace="http://schemas.microsoft.com/office/2006/metadata/properties" ma:root="true" ma:fieldsID="777a3f481ae9b07b5321f45385c8039e" ns2:_="" ns3:_="">
    <xsd:import namespace="ff37d7f0-5d5a-4523-9918-509a051f408a"/>
    <xsd:import namespace="aa56e4d2-75d8-4f58-b94e-c196440996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37d7f0-5d5a-4523-9918-509a051f4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6e4d2-75d8-4f58-b94e-c196440996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C01B39-F360-4361-8BE4-075CB4FAD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37d7f0-5d5a-4523-9918-509a051f408a"/>
    <ds:schemaRef ds:uri="aa56e4d2-75d8-4f58-b94e-c19644099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20D541-AFE6-4847-9540-510BE4F1B2A6}">
  <ds:schemaRefs>
    <ds:schemaRef ds:uri="http://purl.org/dc/terms/"/>
    <ds:schemaRef ds:uri="http://www.w3.org/XML/1998/namespace"/>
    <ds:schemaRef ds:uri="http://purl.org/dc/dcmitype/"/>
    <ds:schemaRef ds:uri="6a7f9d9f-da52-47cd-ab26-0c5240e769e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2c89f80-4c9c-470c-ac32-a137ceb86fe5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06294F0-3128-4794-9B5A-63A73D745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Wiley Event Template-Final (1)</Template>
  <TotalTime>14846</TotalTime>
  <Words>1576</Words>
  <Application>Microsoft Office PowerPoint</Application>
  <PresentationFormat>Widescreen</PresentationFormat>
  <Paragraphs>150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Georgia</vt:lpstr>
      <vt:lpstr>News Cycle</vt:lpstr>
      <vt:lpstr>Open Sans</vt:lpstr>
      <vt:lpstr>Open Sans ExtraBold</vt:lpstr>
      <vt:lpstr>System Font Regular</vt:lpstr>
      <vt:lpstr>Verdana</vt:lpstr>
      <vt:lpstr>Wingdings</vt:lpstr>
      <vt:lpstr>Wiley</vt:lpstr>
      <vt:lpstr>Westmoreland template</vt:lpstr>
      <vt:lpstr>Bean Scopes</vt:lpstr>
      <vt:lpstr>Learning Outcome</vt:lpstr>
      <vt:lpstr>Spring Beans</vt:lpstr>
      <vt:lpstr>Spring Beans</vt:lpstr>
      <vt:lpstr>Bean Scopes</vt:lpstr>
      <vt:lpstr>Bean Scopes</vt:lpstr>
      <vt:lpstr>Bean Scopes</vt:lpstr>
      <vt:lpstr>Bean Scopes</vt:lpstr>
      <vt:lpstr>Bean Scopes</vt:lpstr>
      <vt:lpstr>Bean Scopes</vt:lpstr>
      <vt:lpstr>Bean Scopes</vt:lpstr>
      <vt:lpstr>Bean Scopes</vt:lpstr>
      <vt:lpstr>Bean Scopes</vt:lpstr>
      <vt:lpstr>Bean Scopes</vt:lpstr>
      <vt:lpstr>Quick Question</vt:lpstr>
      <vt:lpstr>Quick Question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Wiley Powerpoint Guidelines</dc:title>
  <dc:creator>Das, Akash</dc:creator>
  <cp:keywords>Spring</cp:keywords>
  <cp:lastModifiedBy>Das, Akash</cp:lastModifiedBy>
  <cp:revision>63</cp:revision>
  <dcterms:created xsi:type="dcterms:W3CDTF">2021-06-07T07:38:38Z</dcterms:created>
  <dcterms:modified xsi:type="dcterms:W3CDTF">2022-03-24T04:57:25Z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0x0101004306F32F576F9D4F8D1584875FFB72EF</vt:lpwstr>
  </property>
  <property fmtid="{D5CDD505-2E9C-101B-9397-08002B2CF9AE}" pid="3" name="Order">
    <vt:r8>1328700</vt:r8>
  </property>
  <property fmtid="{D5CDD505-2E9C-101B-9397-08002B2CF9AE}" pid="4" name="_ExtendedDescription">
    <vt:lpwstr/>
  </property>
  <property fmtid="{D5CDD505-2E9C-101B-9397-08002B2CF9AE}" pid="5" name="ComplianceAssetId">
    <vt:lpwstr/>
  </property>
</Properties>
</file>