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661" r:id="rId5"/>
  </p:sldMasterIdLst>
  <p:notesMasterIdLst>
    <p:notesMasterId r:id="rId17"/>
  </p:notesMasterIdLst>
  <p:sldIdLst>
    <p:sldId id="2145706211" r:id="rId6"/>
    <p:sldId id="2145706283" r:id="rId7"/>
    <p:sldId id="2145706271" r:id="rId8"/>
    <p:sldId id="2145706296" r:id="rId9"/>
    <p:sldId id="2145706297" r:id="rId10"/>
    <p:sldId id="2145706298" r:id="rId11"/>
    <p:sldId id="2145706299" r:id="rId12"/>
    <p:sldId id="2145706233" r:id="rId13"/>
    <p:sldId id="2145706282" r:id="rId14"/>
    <p:sldId id="2145706258" r:id="rId15"/>
    <p:sldId id="2145706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8C76F"/>
    <a:srgbClr val="05593B"/>
    <a:srgbClr val="505050"/>
    <a:srgbClr val="123D80"/>
    <a:srgbClr val="18B7FB"/>
    <a:srgbClr val="FF91AA"/>
    <a:srgbClr val="941E66"/>
    <a:srgbClr val="05C680"/>
    <a:srgbClr val="FFC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4901" autoAdjust="0"/>
  </p:normalViewPr>
  <p:slideViewPr>
    <p:cSldViewPr snapToGrid="0">
      <p:cViewPr varScale="1">
        <p:scale>
          <a:sx n="49" d="100"/>
          <a:sy n="49" d="100"/>
        </p:scale>
        <p:origin x="1356" y="44"/>
      </p:cViewPr>
      <p:guideLst>
        <p:guide pos="1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Akash" userId="d1b87425-4b5d-4afb-bce7-20b89c0822d8" providerId="ADAL" clId="{C992014E-FBF5-4BC8-B53F-BD0C93912E09}"/>
    <pc:docChg chg="custSel addSld delSld modSld sldOrd">
      <pc:chgData name="Das, Akash" userId="d1b87425-4b5d-4afb-bce7-20b89c0822d8" providerId="ADAL" clId="{C992014E-FBF5-4BC8-B53F-BD0C93912E09}" dt="2021-12-16T09:18:31.646" v="928"/>
      <pc:docMkLst>
        <pc:docMk/>
      </pc:docMkLst>
      <pc:sldChg chg="modSp mod">
        <pc:chgData name="Das, Akash" userId="d1b87425-4b5d-4afb-bce7-20b89c0822d8" providerId="ADAL" clId="{C992014E-FBF5-4BC8-B53F-BD0C93912E09}" dt="2021-12-16T08:47:18.754" v="14" actId="20577"/>
        <pc:sldMkLst>
          <pc:docMk/>
          <pc:sldMk cId="4229964768" sldId="2145706211"/>
        </pc:sldMkLst>
        <pc:spChg chg="mod">
          <ac:chgData name="Das, Akash" userId="d1b87425-4b5d-4afb-bce7-20b89c0822d8" providerId="ADAL" clId="{C992014E-FBF5-4BC8-B53F-BD0C93912E09}" dt="2021-12-16T08:47:18.754" v="14" actId="20577"/>
          <ac:spMkLst>
            <pc:docMk/>
            <pc:sldMk cId="4229964768" sldId="2145706211"/>
            <ac:spMk id="3" creationId="{E409A30E-DFCE-A642-9CBC-B47F95201FC2}"/>
          </ac:spMkLst>
        </pc:spChg>
      </pc:sldChg>
      <pc:sldChg chg="modSp mod">
        <pc:chgData name="Das, Akash" userId="d1b87425-4b5d-4afb-bce7-20b89c0822d8" providerId="ADAL" clId="{C992014E-FBF5-4BC8-B53F-BD0C93912E09}" dt="2021-12-16T09:18:31.646" v="928"/>
        <pc:sldMkLst>
          <pc:docMk/>
          <pc:sldMk cId="1157645484" sldId="2145706233"/>
        </pc:sldMkLst>
        <pc:spChg chg="mod">
          <ac:chgData name="Das, Akash" userId="d1b87425-4b5d-4afb-bce7-20b89c0822d8" providerId="ADAL" clId="{C992014E-FBF5-4BC8-B53F-BD0C93912E09}" dt="2021-12-16T09:18:31.646" v="928"/>
          <ac:spMkLst>
            <pc:docMk/>
            <pc:sldMk cId="1157645484" sldId="2145706233"/>
            <ac:spMk id="3" creationId="{C7B69B8A-ADBB-49C3-976B-6A80305ADFEB}"/>
          </ac:spMkLst>
        </pc:spChg>
      </pc:sldChg>
      <pc:sldChg chg="modSp mod">
        <pc:chgData name="Das, Akash" userId="d1b87425-4b5d-4afb-bce7-20b89c0822d8" providerId="ADAL" clId="{C992014E-FBF5-4BC8-B53F-BD0C93912E09}" dt="2021-12-16T09:15:54.642" v="853" actId="20577"/>
        <pc:sldMkLst>
          <pc:docMk/>
          <pc:sldMk cId="2665008324" sldId="2145706258"/>
        </pc:sldMkLst>
        <pc:spChg chg="mod">
          <ac:chgData name="Das, Akash" userId="d1b87425-4b5d-4afb-bce7-20b89c0822d8" providerId="ADAL" clId="{C992014E-FBF5-4BC8-B53F-BD0C93912E09}" dt="2021-12-16T09:15:54.642" v="853" actId="20577"/>
          <ac:spMkLst>
            <pc:docMk/>
            <pc:sldMk cId="2665008324" sldId="2145706258"/>
            <ac:spMk id="5" creationId="{5EF22521-5960-4641-B3B7-C35B8A2ED9C0}"/>
          </ac:spMkLst>
        </pc:spChg>
      </pc:sldChg>
      <pc:sldChg chg="modSp mod">
        <pc:chgData name="Das, Akash" userId="d1b87425-4b5d-4afb-bce7-20b89c0822d8" providerId="ADAL" clId="{C992014E-FBF5-4BC8-B53F-BD0C93912E09}" dt="2021-12-16T08:49:09.516" v="239" actId="20577"/>
        <pc:sldMkLst>
          <pc:docMk/>
          <pc:sldMk cId="1451758467" sldId="2145706271"/>
        </pc:sldMkLst>
        <pc:spChg chg="mod">
          <ac:chgData name="Das, Akash" userId="d1b87425-4b5d-4afb-bce7-20b89c0822d8" providerId="ADAL" clId="{C992014E-FBF5-4BC8-B53F-BD0C93912E09}" dt="2021-12-16T08:48:48.107" v="207" actId="20577"/>
          <ac:spMkLst>
            <pc:docMk/>
            <pc:sldMk cId="1451758467" sldId="2145706271"/>
            <ac:spMk id="2" creationId="{7EB4FDB1-2766-4AEE-9040-4A805EEF0A64}"/>
          </ac:spMkLst>
        </pc:spChg>
        <pc:spChg chg="mod">
          <ac:chgData name="Das, Akash" userId="d1b87425-4b5d-4afb-bce7-20b89c0822d8" providerId="ADAL" clId="{C992014E-FBF5-4BC8-B53F-BD0C93912E09}" dt="2021-12-16T08:49:09.516" v="239" actId="20577"/>
          <ac:spMkLst>
            <pc:docMk/>
            <pc:sldMk cId="1451758467" sldId="2145706271"/>
            <ac:spMk id="3" creationId="{AE455EBF-B155-4D80-8096-7AEE4543D33E}"/>
          </ac:spMkLst>
        </pc:spChg>
      </pc:sldChg>
      <pc:sldChg chg="addSp delSp modSp del mod modNotesTx">
        <pc:chgData name="Das, Akash" userId="d1b87425-4b5d-4afb-bce7-20b89c0822d8" providerId="ADAL" clId="{C992014E-FBF5-4BC8-B53F-BD0C93912E09}" dt="2021-12-16T09:01:25.877" v="425" actId="47"/>
        <pc:sldMkLst>
          <pc:docMk/>
          <pc:sldMk cId="2550331247" sldId="2145706278"/>
        </pc:sldMkLst>
        <pc:spChg chg="mod">
          <ac:chgData name="Das, Akash" userId="d1b87425-4b5d-4afb-bce7-20b89c0822d8" providerId="ADAL" clId="{C992014E-FBF5-4BC8-B53F-BD0C93912E09}" dt="2021-12-16T08:51:02.493" v="259" actId="20577"/>
          <ac:spMkLst>
            <pc:docMk/>
            <pc:sldMk cId="2550331247" sldId="2145706278"/>
            <ac:spMk id="2" creationId="{0B764B54-89E9-4E6E-BD5C-EF887FE3F4E6}"/>
          </ac:spMkLst>
        </pc:spChg>
        <pc:spChg chg="mod">
          <ac:chgData name="Das, Akash" userId="d1b87425-4b5d-4afb-bce7-20b89c0822d8" providerId="ADAL" clId="{C992014E-FBF5-4BC8-B53F-BD0C93912E09}" dt="2021-12-16T08:51:09.360" v="267" actId="20577"/>
          <ac:spMkLst>
            <pc:docMk/>
            <pc:sldMk cId="2550331247" sldId="2145706278"/>
            <ac:spMk id="4" creationId="{F33A2870-84D6-479B-9B3B-49913E133A9E}"/>
          </ac:spMkLst>
        </pc:spChg>
        <pc:spChg chg="mod">
          <ac:chgData name="Das, Akash" userId="d1b87425-4b5d-4afb-bce7-20b89c0822d8" providerId="ADAL" clId="{C992014E-FBF5-4BC8-B53F-BD0C93912E09}" dt="2021-12-16T08:55:19.195" v="372" actId="5793"/>
          <ac:spMkLst>
            <pc:docMk/>
            <pc:sldMk cId="2550331247" sldId="2145706278"/>
            <ac:spMk id="7" creationId="{E7EE6C86-ECB6-40E7-A0F2-9471655D72B6}"/>
          </ac:spMkLst>
        </pc:spChg>
        <pc:picChg chg="add mod">
          <ac:chgData name="Das, Akash" userId="d1b87425-4b5d-4afb-bce7-20b89c0822d8" providerId="ADAL" clId="{C992014E-FBF5-4BC8-B53F-BD0C93912E09}" dt="2021-12-16T08:57:14.004" v="388" actId="1076"/>
          <ac:picMkLst>
            <pc:docMk/>
            <pc:sldMk cId="2550331247" sldId="2145706278"/>
            <ac:picMk id="8" creationId="{B62D4741-DCD5-41D3-89E4-98FEEE9CAB21}"/>
          </ac:picMkLst>
        </pc:picChg>
        <pc:picChg chg="del">
          <ac:chgData name="Das, Akash" userId="d1b87425-4b5d-4afb-bce7-20b89c0822d8" providerId="ADAL" clId="{C992014E-FBF5-4BC8-B53F-BD0C93912E09}" dt="2021-12-16T08:51:20.176" v="268" actId="478"/>
          <ac:picMkLst>
            <pc:docMk/>
            <pc:sldMk cId="2550331247" sldId="2145706278"/>
            <ac:picMk id="10" creationId="{C3AAFD8B-0B1E-4F33-A572-D8EE23A29A79}"/>
          </ac:picMkLst>
        </pc:picChg>
      </pc:sldChg>
      <pc:sldChg chg="modSp mod">
        <pc:chgData name="Das, Akash" userId="d1b87425-4b5d-4afb-bce7-20b89c0822d8" providerId="ADAL" clId="{C992014E-FBF5-4BC8-B53F-BD0C93912E09}" dt="2021-12-16T09:18:25.469" v="927" actId="20577"/>
        <pc:sldMkLst>
          <pc:docMk/>
          <pc:sldMk cId="734852222" sldId="2145706282"/>
        </pc:sldMkLst>
        <pc:spChg chg="mod">
          <ac:chgData name="Das, Akash" userId="d1b87425-4b5d-4afb-bce7-20b89c0822d8" providerId="ADAL" clId="{C992014E-FBF5-4BC8-B53F-BD0C93912E09}" dt="2021-12-16T09:18:25.469" v="927" actId="20577"/>
          <ac:spMkLst>
            <pc:docMk/>
            <pc:sldMk cId="734852222" sldId="2145706282"/>
            <ac:spMk id="3" creationId="{C7B69B8A-ADBB-49C3-976B-6A80305ADFEB}"/>
          </ac:spMkLst>
        </pc:spChg>
      </pc:sldChg>
      <pc:sldChg chg="addSp delSp modSp mod">
        <pc:chgData name="Das, Akash" userId="d1b87425-4b5d-4afb-bce7-20b89c0822d8" providerId="ADAL" clId="{C992014E-FBF5-4BC8-B53F-BD0C93912E09}" dt="2021-12-16T08:54:19.272" v="353" actId="14100"/>
        <pc:sldMkLst>
          <pc:docMk/>
          <pc:sldMk cId="117623247" sldId="2145706283"/>
        </pc:sldMkLst>
        <pc:spChg chg="mod">
          <ac:chgData name="Das, Akash" userId="d1b87425-4b5d-4afb-bce7-20b89c0822d8" providerId="ADAL" clId="{C992014E-FBF5-4BC8-B53F-BD0C93912E09}" dt="2021-12-16T08:48:26.468" v="173" actId="20577"/>
          <ac:spMkLst>
            <pc:docMk/>
            <pc:sldMk cId="117623247" sldId="2145706283"/>
            <ac:spMk id="3" creationId="{299B98A5-4A46-4A93-868E-720F3B58F6E2}"/>
          </ac:spMkLst>
        </pc:spChg>
        <pc:spChg chg="mod">
          <ac:chgData name="Das, Akash" userId="d1b87425-4b5d-4afb-bce7-20b89c0822d8" providerId="ADAL" clId="{C992014E-FBF5-4BC8-B53F-BD0C93912E09}" dt="2021-12-16T08:48:34.194" v="187" actId="20577"/>
          <ac:spMkLst>
            <pc:docMk/>
            <pc:sldMk cId="117623247" sldId="2145706283"/>
            <ac:spMk id="6" creationId="{E458CD16-EC23-4314-8227-1DD94BA4AE1A}"/>
          </ac:spMkLst>
        </pc:spChg>
        <pc:picChg chg="add mod">
          <ac:chgData name="Das, Akash" userId="d1b87425-4b5d-4afb-bce7-20b89c0822d8" providerId="ADAL" clId="{C992014E-FBF5-4BC8-B53F-BD0C93912E09}" dt="2021-12-16T08:54:19.272" v="353" actId="14100"/>
          <ac:picMkLst>
            <pc:docMk/>
            <pc:sldMk cId="117623247" sldId="2145706283"/>
            <ac:picMk id="7" creationId="{5A81B45A-CADA-4CEB-AAA9-E13885271CE6}"/>
          </ac:picMkLst>
        </pc:picChg>
        <pc:picChg chg="del">
          <ac:chgData name="Das, Akash" userId="d1b87425-4b5d-4afb-bce7-20b89c0822d8" providerId="ADAL" clId="{C992014E-FBF5-4BC8-B53F-BD0C93912E09}" dt="2021-12-16T08:54:03.130" v="350" actId="478"/>
          <ac:picMkLst>
            <pc:docMk/>
            <pc:sldMk cId="117623247" sldId="2145706283"/>
            <ac:picMk id="1026" creationId="{61AD9970-53F6-4F5D-A9D4-52045D8FE2A9}"/>
          </ac:picMkLst>
        </pc:picChg>
      </pc:sldChg>
      <pc:sldChg chg="del">
        <pc:chgData name="Das, Akash" userId="d1b87425-4b5d-4afb-bce7-20b89c0822d8" providerId="ADAL" clId="{C992014E-FBF5-4BC8-B53F-BD0C93912E09}" dt="2021-12-16T09:09:26.338" v="603" actId="47"/>
        <pc:sldMkLst>
          <pc:docMk/>
          <pc:sldMk cId="3055228509" sldId="2145706289"/>
        </pc:sldMkLst>
      </pc:sldChg>
      <pc:sldChg chg="del">
        <pc:chgData name="Das, Akash" userId="d1b87425-4b5d-4afb-bce7-20b89c0822d8" providerId="ADAL" clId="{C992014E-FBF5-4BC8-B53F-BD0C93912E09}" dt="2021-12-16T09:13:58.394" v="719" actId="47"/>
        <pc:sldMkLst>
          <pc:docMk/>
          <pc:sldMk cId="1733500285" sldId="2145706290"/>
        </pc:sldMkLst>
      </pc:sldChg>
      <pc:sldChg chg="del">
        <pc:chgData name="Das, Akash" userId="d1b87425-4b5d-4afb-bce7-20b89c0822d8" providerId="ADAL" clId="{C992014E-FBF5-4BC8-B53F-BD0C93912E09}" dt="2021-12-16T09:13:59.735" v="720" actId="47"/>
        <pc:sldMkLst>
          <pc:docMk/>
          <pc:sldMk cId="2192474281" sldId="2145706291"/>
        </pc:sldMkLst>
      </pc:sldChg>
      <pc:sldChg chg="del">
        <pc:chgData name="Das, Akash" userId="d1b87425-4b5d-4afb-bce7-20b89c0822d8" providerId="ADAL" clId="{C992014E-FBF5-4BC8-B53F-BD0C93912E09}" dt="2021-12-16T09:14:00.832" v="721" actId="47"/>
        <pc:sldMkLst>
          <pc:docMk/>
          <pc:sldMk cId="3809297824" sldId="2145706292"/>
        </pc:sldMkLst>
      </pc:sldChg>
      <pc:sldChg chg="del">
        <pc:chgData name="Das, Akash" userId="d1b87425-4b5d-4afb-bce7-20b89c0822d8" providerId="ADAL" clId="{C992014E-FBF5-4BC8-B53F-BD0C93912E09}" dt="2021-12-16T09:11:30.833" v="629" actId="47"/>
        <pc:sldMkLst>
          <pc:docMk/>
          <pc:sldMk cId="4225291653" sldId="2145706293"/>
        </pc:sldMkLst>
      </pc:sldChg>
      <pc:sldChg chg="del">
        <pc:chgData name="Das, Akash" userId="d1b87425-4b5d-4afb-bce7-20b89c0822d8" providerId="ADAL" clId="{C992014E-FBF5-4BC8-B53F-BD0C93912E09}" dt="2021-12-16T09:11:28.228" v="628" actId="47"/>
        <pc:sldMkLst>
          <pc:docMk/>
          <pc:sldMk cId="4292238011" sldId="2145706294"/>
        </pc:sldMkLst>
      </pc:sldChg>
      <pc:sldChg chg="del">
        <pc:chgData name="Das, Akash" userId="d1b87425-4b5d-4afb-bce7-20b89c0822d8" providerId="ADAL" clId="{C992014E-FBF5-4BC8-B53F-BD0C93912E09}" dt="2021-12-16T09:11:31.980" v="630" actId="47"/>
        <pc:sldMkLst>
          <pc:docMk/>
          <pc:sldMk cId="1993966931" sldId="2145706295"/>
        </pc:sldMkLst>
      </pc:sldChg>
      <pc:sldChg chg="modSp new del mod">
        <pc:chgData name="Das, Akash" userId="d1b87425-4b5d-4afb-bce7-20b89c0822d8" providerId="ADAL" clId="{C992014E-FBF5-4BC8-B53F-BD0C93912E09}" dt="2021-12-16T08:53:39.274" v="347" actId="47"/>
        <pc:sldMkLst>
          <pc:docMk/>
          <pc:sldMk cId="1222466557" sldId="2145706296"/>
        </pc:sldMkLst>
        <pc:spChg chg="mod">
          <ac:chgData name="Das, Akash" userId="d1b87425-4b5d-4afb-bce7-20b89c0822d8" providerId="ADAL" clId="{C992014E-FBF5-4BC8-B53F-BD0C93912E09}" dt="2021-12-16T08:52:53.083" v="346" actId="20577"/>
          <ac:spMkLst>
            <pc:docMk/>
            <pc:sldMk cId="1222466557" sldId="2145706296"/>
            <ac:spMk id="2" creationId="{8AFD7AB1-BD18-40F5-BEDB-05D14E0D8202}"/>
          </ac:spMkLst>
        </pc:spChg>
        <pc:spChg chg="mod">
          <ac:chgData name="Das, Akash" userId="d1b87425-4b5d-4afb-bce7-20b89c0822d8" providerId="ADAL" clId="{C992014E-FBF5-4BC8-B53F-BD0C93912E09}" dt="2021-12-16T08:52:47.987" v="339" actId="20577"/>
          <ac:spMkLst>
            <pc:docMk/>
            <pc:sldMk cId="1222466557" sldId="2145706296"/>
            <ac:spMk id="3" creationId="{5979062F-AF28-4ECC-935B-8DC7B8273DD4}"/>
          </ac:spMkLst>
        </pc:spChg>
        <pc:spChg chg="mod">
          <ac:chgData name="Das, Akash" userId="d1b87425-4b5d-4afb-bce7-20b89c0822d8" providerId="ADAL" clId="{C992014E-FBF5-4BC8-B53F-BD0C93912E09}" dt="2021-12-16T08:52:01.471" v="285" actId="20577"/>
          <ac:spMkLst>
            <pc:docMk/>
            <pc:sldMk cId="1222466557" sldId="2145706296"/>
            <ac:spMk id="6" creationId="{01C935CE-9475-4312-967D-3765E2203921}"/>
          </ac:spMkLst>
        </pc:spChg>
      </pc:sldChg>
      <pc:sldChg chg="modSp add mod ord modNotesTx">
        <pc:chgData name="Das, Akash" userId="d1b87425-4b5d-4afb-bce7-20b89c0822d8" providerId="ADAL" clId="{C992014E-FBF5-4BC8-B53F-BD0C93912E09}" dt="2021-12-16T09:10:10.633" v="605" actId="20577"/>
        <pc:sldMkLst>
          <pc:docMk/>
          <pc:sldMk cId="3063047546" sldId="2145706296"/>
        </pc:sldMkLst>
        <pc:spChg chg="mod">
          <ac:chgData name="Das, Akash" userId="d1b87425-4b5d-4afb-bce7-20b89c0822d8" providerId="ADAL" clId="{C992014E-FBF5-4BC8-B53F-BD0C93912E09}" dt="2021-12-16T09:01:17.022" v="422" actId="20577"/>
          <ac:spMkLst>
            <pc:docMk/>
            <pc:sldMk cId="3063047546" sldId="2145706296"/>
            <ac:spMk id="2" creationId="{0B764B54-89E9-4E6E-BD5C-EF887FE3F4E6}"/>
          </ac:spMkLst>
        </pc:spChg>
        <pc:spChg chg="mod">
          <ac:chgData name="Das, Akash" userId="d1b87425-4b5d-4afb-bce7-20b89c0822d8" providerId="ADAL" clId="{C992014E-FBF5-4BC8-B53F-BD0C93912E09}" dt="2021-12-16T09:00:58.351" v="413" actId="1076"/>
          <ac:spMkLst>
            <pc:docMk/>
            <pc:sldMk cId="3063047546" sldId="2145706296"/>
            <ac:spMk id="7" creationId="{E7EE6C86-ECB6-40E7-A0F2-9471655D72B6}"/>
          </ac:spMkLst>
        </pc:spChg>
        <pc:spChg chg="mod">
          <ac:chgData name="Das, Akash" userId="d1b87425-4b5d-4afb-bce7-20b89c0822d8" providerId="ADAL" clId="{C992014E-FBF5-4BC8-B53F-BD0C93912E09}" dt="2021-12-16T09:08:58.174" v="562" actId="20577"/>
          <ac:spMkLst>
            <pc:docMk/>
            <pc:sldMk cId="3063047546" sldId="2145706296"/>
            <ac:spMk id="20" creationId="{EB36E771-2076-46D1-8006-A9A21D09A114}"/>
          </ac:spMkLst>
        </pc:spChg>
        <pc:picChg chg="mod">
          <ac:chgData name="Das, Akash" userId="d1b87425-4b5d-4afb-bce7-20b89c0822d8" providerId="ADAL" clId="{C992014E-FBF5-4BC8-B53F-BD0C93912E09}" dt="2021-12-16T09:00:46.624" v="412" actId="14100"/>
          <ac:picMkLst>
            <pc:docMk/>
            <pc:sldMk cId="3063047546" sldId="2145706296"/>
            <ac:picMk id="8" creationId="{B62D4741-DCD5-41D3-89E4-98FEEE9CAB21}"/>
          </ac:picMkLst>
        </pc:picChg>
      </pc:sldChg>
      <pc:sldChg chg="addSp delSp modSp add mod">
        <pc:chgData name="Das, Akash" userId="d1b87425-4b5d-4afb-bce7-20b89c0822d8" providerId="ADAL" clId="{C992014E-FBF5-4BC8-B53F-BD0C93912E09}" dt="2021-12-16T09:09:05.197" v="576" actId="20577"/>
        <pc:sldMkLst>
          <pc:docMk/>
          <pc:sldMk cId="678547435" sldId="2145706297"/>
        </pc:sldMkLst>
        <pc:spChg chg="mod">
          <ac:chgData name="Das, Akash" userId="d1b87425-4b5d-4afb-bce7-20b89c0822d8" providerId="ADAL" clId="{C992014E-FBF5-4BC8-B53F-BD0C93912E09}" dt="2021-12-16T09:01:34.716" v="437" actId="20577"/>
          <ac:spMkLst>
            <pc:docMk/>
            <pc:sldMk cId="678547435" sldId="2145706297"/>
            <ac:spMk id="2" creationId="{0B764B54-89E9-4E6E-BD5C-EF887FE3F4E6}"/>
          </ac:spMkLst>
        </pc:spChg>
        <pc:spChg chg="mod">
          <ac:chgData name="Das, Akash" userId="d1b87425-4b5d-4afb-bce7-20b89c0822d8" providerId="ADAL" clId="{C992014E-FBF5-4BC8-B53F-BD0C93912E09}" dt="2021-12-16T09:02:06.951" v="484" actId="20577"/>
          <ac:spMkLst>
            <pc:docMk/>
            <pc:sldMk cId="678547435" sldId="2145706297"/>
            <ac:spMk id="4" creationId="{F33A2870-84D6-479B-9B3B-49913E133A9E}"/>
          </ac:spMkLst>
        </pc:spChg>
        <pc:spChg chg="mod">
          <ac:chgData name="Das, Akash" userId="d1b87425-4b5d-4afb-bce7-20b89c0822d8" providerId="ADAL" clId="{C992014E-FBF5-4BC8-B53F-BD0C93912E09}" dt="2021-12-16T09:03:19.085" v="496" actId="20577"/>
          <ac:spMkLst>
            <pc:docMk/>
            <pc:sldMk cId="678547435" sldId="2145706297"/>
            <ac:spMk id="7" creationId="{E7EE6C86-ECB6-40E7-A0F2-9471655D72B6}"/>
          </ac:spMkLst>
        </pc:spChg>
        <pc:spChg chg="mod">
          <ac:chgData name="Das, Akash" userId="d1b87425-4b5d-4afb-bce7-20b89c0822d8" providerId="ADAL" clId="{C992014E-FBF5-4BC8-B53F-BD0C93912E09}" dt="2021-12-16T09:09:05.197" v="576" actId="20577"/>
          <ac:spMkLst>
            <pc:docMk/>
            <pc:sldMk cId="678547435" sldId="2145706297"/>
            <ac:spMk id="20" creationId="{EB36E771-2076-46D1-8006-A9A21D09A114}"/>
          </ac:spMkLst>
        </pc:spChg>
        <pc:picChg chg="del mod">
          <ac:chgData name="Das, Akash" userId="d1b87425-4b5d-4afb-bce7-20b89c0822d8" providerId="ADAL" clId="{C992014E-FBF5-4BC8-B53F-BD0C93912E09}" dt="2021-12-16T09:02:19.197" v="486" actId="478"/>
          <ac:picMkLst>
            <pc:docMk/>
            <pc:sldMk cId="678547435" sldId="2145706297"/>
            <ac:picMk id="8" creationId="{B62D4741-DCD5-41D3-89E4-98FEEE9CAB21}"/>
          </ac:picMkLst>
        </pc:picChg>
        <pc:picChg chg="add mod">
          <ac:chgData name="Das, Akash" userId="d1b87425-4b5d-4afb-bce7-20b89c0822d8" providerId="ADAL" clId="{C992014E-FBF5-4BC8-B53F-BD0C93912E09}" dt="2021-12-16T09:02:55.428" v="490" actId="1076"/>
          <ac:picMkLst>
            <pc:docMk/>
            <pc:sldMk cId="678547435" sldId="2145706297"/>
            <ac:picMk id="9" creationId="{649C2999-D881-41AD-B84B-71718ABB3EC9}"/>
          </ac:picMkLst>
        </pc:picChg>
      </pc:sldChg>
      <pc:sldChg chg="addSp delSp modSp add mod modNotesTx">
        <pc:chgData name="Das, Akash" userId="d1b87425-4b5d-4afb-bce7-20b89c0822d8" providerId="ADAL" clId="{C992014E-FBF5-4BC8-B53F-BD0C93912E09}" dt="2021-12-16T09:11:20.629" v="627" actId="20577"/>
        <pc:sldMkLst>
          <pc:docMk/>
          <pc:sldMk cId="2995137298" sldId="2145706298"/>
        </pc:sldMkLst>
        <pc:spChg chg="mod">
          <ac:chgData name="Das, Akash" userId="d1b87425-4b5d-4afb-bce7-20b89c0822d8" providerId="ADAL" clId="{C992014E-FBF5-4BC8-B53F-BD0C93912E09}" dt="2021-12-16T09:11:20.629" v="627" actId="20577"/>
          <ac:spMkLst>
            <pc:docMk/>
            <pc:sldMk cId="2995137298" sldId="2145706298"/>
            <ac:spMk id="4" creationId="{F33A2870-84D6-479B-9B3B-49913E133A9E}"/>
          </ac:spMkLst>
        </pc:spChg>
        <pc:spChg chg="del">
          <ac:chgData name="Das, Akash" userId="d1b87425-4b5d-4afb-bce7-20b89c0822d8" providerId="ADAL" clId="{C992014E-FBF5-4BC8-B53F-BD0C93912E09}" dt="2021-12-16T09:03:35.625" v="499" actId="478"/>
          <ac:spMkLst>
            <pc:docMk/>
            <pc:sldMk cId="2995137298" sldId="2145706298"/>
            <ac:spMk id="7" creationId="{E7EE6C86-ECB6-40E7-A0F2-9471655D72B6}"/>
          </ac:spMkLst>
        </pc:spChg>
        <pc:spChg chg="add del mod">
          <ac:chgData name="Das, Akash" userId="d1b87425-4b5d-4afb-bce7-20b89c0822d8" providerId="ADAL" clId="{C992014E-FBF5-4BC8-B53F-BD0C93912E09}" dt="2021-12-16T09:04:43.412" v="531"/>
          <ac:spMkLst>
            <pc:docMk/>
            <pc:sldMk cId="2995137298" sldId="2145706298"/>
            <ac:spMk id="8" creationId="{D0EC7A27-FDED-4638-9A5A-E77F97C00E39}"/>
          </ac:spMkLst>
        </pc:spChg>
        <pc:spChg chg="mod">
          <ac:chgData name="Das, Akash" userId="d1b87425-4b5d-4afb-bce7-20b89c0822d8" providerId="ADAL" clId="{C992014E-FBF5-4BC8-B53F-BD0C93912E09}" dt="2021-12-16T09:09:19.262" v="602" actId="20577"/>
          <ac:spMkLst>
            <pc:docMk/>
            <pc:sldMk cId="2995137298" sldId="2145706298"/>
            <ac:spMk id="20" creationId="{EB36E771-2076-46D1-8006-A9A21D09A114}"/>
          </ac:spMkLst>
        </pc:spChg>
        <pc:picChg chg="del">
          <ac:chgData name="Das, Akash" userId="d1b87425-4b5d-4afb-bce7-20b89c0822d8" providerId="ADAL" clId="{C992014E-FBF5-4BC8-B53F-BD0C93912E09}" dt="2021-12-16T09:03:32.362" v="498" actId="478"/>
          <ac:picMkLst>
            <pc:docMk/>
            <pc:sldMk cId="2995137298" sldId="2145706298"/>
            <ac:picMk id="9" creationId="{649C2999-D881-41AD-B84B-71718ABB3EC9}"/>
          </ac:picMkLst>
        </pc:picChg>
        <pc:picChg chg="add mod">
          <ac:chgData name="Das, Akash" userId="d1b87425-4b5d-4afb-bce7-20b89c0822d8" providerId="ADAL" clId="{C992014E-FBF5-4BC8-B53F-BD0C93912E09}" dt="2021-12-16T09:11:09.899" v="607" actId="1076"/>
          <ac:picMkLst>
            <pc:docMk/>
            <pc:sldMk cId="2995137298" sldId="2145706298"/>
            <ac:picMk id="2050" creationId="{3632C354-BEF9-4DD0-8ED5-A442B0A19AD1}"/>
          </ac:picMkLst>
        </pc:picChg>
        <pc:picChg chg="add del mod">
          <ac:chgData name="Das, Akash" userId="d1b87425-4b5d-4afb-bce7-20b89c0822d8" providerId="ADAL" clId="{C992014E-FBF5-4BC8-B53F-BD0C93912E09}" dt="2021-12-16T09:11:03.719" v="606" actId="478"/>
          <ac:picMkLst>
            <pc:docMk/>
            <pc:sldMk cId="2995137298" sldId="2145706298"/>
            <ac:picMk id="2052" creationId="{03CF399F-4098-4647-AC65-DD32C07A19A6}"/>
          </ac:picMkLst>
        </pc:picChg>
      </pc:sldChg>
      <pc:sldChg chg="addSp delSp modSp add mod modNotesTx">
        <pc:chgData name="Das, Akash" userId="d1b87425-4b5d-4afb-bce7-20b89c0822d8" providerId="ADAL" clId="{C992014E-FBF5-4BC8-B53F-BD0C93912E09}" dt="2021-12-16T09:13:51.222" v="718" actId="20577"/>
        <pc:sldMkLst>
          <pc:docMk/>
          <pc:sldMk cId="295651948" sldId="2145706299"/>
        </pc:sldMkLst>
        <pc:spChg chg="add del mod">
          <ac:chgData name="Das, Akash" userId="d1b87425-4b5d-4afb-bce7-20b89c0822d8" providerId="ADAL" clId="{C992014E-FBF5-4BC8-B53F-BD0C93912E09}" dt="2021-12-16T09:12:39.622" v="681"/>
          <ac:spMkLst>
            <pc:docMk/>
            <pc:sldMk cId="295651948" sldId="2145706299"/>
            <ac:spMk id="3" creationId="{804AC214-6C65-43E6-B584-ECC1AE8B2AC0}"/>
          </ac:spMkLst>
        </pc:spChg>
        <pc:spChg chg="mod">
          <ac:chgData name="Das, Akash" userId="d1b87425-4b5d-4afb-bce7-20b89c0822d8" providerId="ADAL" clId="{C992014E-FBF5-4BC8-B53F-BD0C93912E09}" dt="2021-12-16T09:12:32.171" v="678" actId="20577"/>
          <ac:spMkLst>
            <pc:docMk/>
            <pc:sldMk cId="295651948" sldId="2145706299"/>
            <ac:spMk id="4" creationId="{F33A2870-84D6-479B-9B3B-49913E133A9E}"/>
          </ac:spMkLst>
        </pc:spChg>
        <pc:picChg chg="del">
          <ac:chgData name="Das, Akash" userId="d1b87425-4b5d-4afb-bce7-20b89c0822d8" providerId="ADAL" clId="{C992014E-FBF5-4BC8-B53F-BD0C93912E09}" dt="2021-12-16T09:12:34.662" v="679" actId="478"/>
          <ac:picMkLst>
            <pc:docMk/>
            <pc:sldMk cId="295651948" sldId="2145706299"/>
            <ac:picMk id="2050" creationId="{3632C354-BEF9-4DD0-8ED5-A442B0A19AD1}"/>
          </ac:picMkLst>
        </pc:picChg>
        <pc:picChg chg="add mod">
          <ac:chgData name="Das, Akash" userId="d1b87425-4b5d-4afb-bce7-20b89c0822d8" providerId="ADAL" clId="{C992014E-FBF5-4BC8-B53F-BD0C93912E09}" dt="2021-12-16T09:13:15.755" v="689" actId="14100"/>
          <ac:picMkLst>
            <pc:docMk/>
            <pc:sldMk cId="295651948" sldId="2145706299"/>
            <ac:picMk id="3074" creationId="{36C2D2A4-74C3-4DFD-BEC2-C74D73BB2DA0}"/>
          </ac:picMkLst>
        </pc:picChg>
      </pc:sldChg>
    </pc:docChg>
  </pc:docChgLst>
  <pc:docChgLst>
    <pc:chgData name="Das, Akash" userId="d1b87425-4b5d-4afb-bce7-20b89c0822d8" providerId="ADAL" clId="{1BAB573C-A4BE-4193-B976-BA3CD2EDABFE}"/>
    <pc:docChg chg="modSld">
      <pc:chgData name="Das, Akash" userId="d1b87425-4b5d-4afb-bce7-20b89c0822d8" providerId="ADAL" clId="{1BAB573C-A4BE-4193-B976-BA3CD2EDABFE}" dt="2022-01-18T19:05:32.296" v="44" actId="20577"/>
      <pc:docMkLst>
        <pc:docMk/>
      </pc:docMkLst>
      <pc:sldChg chg="modSp mod">
        <pc:chgData name="Das, Akash" userId="d1b87425-4b5d-4afb-bce7-20b89c0822d8" providerId="ADAL" clId="{1BAB573C-A4BE-4193-B976-BA3CD2EDABFE}" dt="2022-01-18T19:05:32.296" v="44" actId="20577"/>
        <pc:sldMkLst>
          <pc:docMk/>
          <pc:sldMk cId="1157645484" sldId="2145706233"/>
        </pc:sldMkLst>
        <pc:spChg chg="mod">
          <ac:chgData name="Das, Akash" userId="d1b87425-4b5d-4afb-bce7-20b89c0822d8" providerId="ADAL" clId="{1BAB573C-A4BE-4193-B976-BA3CD2EDABFE}" dt="2022-01-18T19:04:25.871" v="1" actId="20577"/>
          <ac:spMkLst>
            <pc:docMk/>
            <pc:sldMk cId="1157645484" sldId="2145706233"/>
            <ac:spMk id="3" creationId="{C7B69B8A-ADBB-49C3-976B-6A80305ADFEB}"/>
          </ac:spMkLst>
        </pc:spChg>
        <pc:spChg chg="mod">
          <ac:chgData name="Das, Akash" userId="d1b87425-4b5d-4afb-bce7-20b89c0822d8" providerId="ADAL" clId="{1BAB573C-A4BE-4193-B976-BA3CD2EDABFE}" dt="2022-01-18T19:05:32.296" v="44" actId="20577"/>
          <ac:spMkLst>
            <pc:docMk/>
            <pc:sldMk cId="1157645484" sldId="2145706233"/>
            <ac:spMk id="6" creationId="{C496267A-C5A7-4D4C-A2C2-E2A696EF0A1F}"/>
          </ac:spMkLst>
        </pc:spChg>
      </pc:sldChg>
      <pc:sldChg chg="modSp mod modNotesTx">
        <pc:chgData name="Das, Akash" userId="d1b87425-4b5d-4afb-bce7-20b89c0822d8" providerId="ADAL" clId="{1BAB573C-A4BE-4193-B976-BA3CD2EDABFE}" dt="2022-01-18T19:05:01.618" v="16" actId="20577"/>
        <pc:sldMkLst>
          <pc:docMk/>
          <pc:sldMk cId="2665008324" sldId="2145706258"/>
        </pc:sldMkLst>
        <pc:spChg chg="mod">
          <ac:chgData name="Das, Akash" userId="d1b87425-4b5d-4afb-bce7-20b89c0822d8" providerId="ADAL" clId="{1BAB573C-A4BE-4193-B976-BA3CD2EDABFE}" dt="2022-01-18T19:05:01.618" v="16" actId="20577"/>
          <ac:spMkLst>
            <pc:docMk/>
            <pc:sldMk cId="2665008324" sldId="2145706258"/>
            <ac:spMk id="9" creationId="{7D37A75F-AD91-024B-BB3A-7675CD62C6FA}"/>
          </ac:spMkLst>
        </pc:spChg>
      </pc:sldChg>
      <pc:sldChg chg="modSp mod">
        <pc:chgData name="Das, Akash" userId="d1b87425-4b5d-4afb-bce7-20b89c0822d8" providerId="ADAL" clId="{1BAB573C-A4BE-4193-B976-BA3CD2EDABFE}" dt="2022-01-18T19:05:17.384" v="30" actId="20577"/>
        <pc:sldMkLst>
          <pc:docMk/>
          <pc:sldMk cId="734852222" sldId="2145706282"/>
        </pc:sldMkLst>
        <pc:spChg chg="mod">
          <ac:chgData name="Das, Akash" userId="d1b87425-4b5d-4afb-bce7-20b89c0822d8" providerId="ADAL" clId="{1BAB573C-A4BE-4193-B976-BA3CD2EDABFE}" dt="2022-01-18T19:05:17.384" v="30" actId="20577"/>
          <ac:spMkLst>
            <pc:docMk/>
            <pc:sldMk cId="734852222" sldId="2145706282"/>
            <ac:spMk id="6" creationId="{C496267A-C5A7-4D4C-A2C2-E2A696EF0A1F}"/>
          </ac:spMkLst>
        </pc:spChg>
      </pc:sldChg>
    </pc:docChg>
  </pc:docChgLst>
  <pc:docChgLst>
    <pc:chgData name="Das, Akash" userId="d1b87425-4b5d-4afb-bce7-20b89c0822d8" providerId="ADAL" clId="{074FCC12-7044-4A1B-A3AA-E91A1E671122}"/>
    <pc:docChg chg="undo redo custSel addSld delSld modSld sldOrd">
      <pc:chgData name="Das, Akash" userId="d1b87425-4b5d-4afb-bce7-20b89c0822d8" providerId="ADAL" clId="{074FCC12-7044-4A1B-A3AA-E91A1E671122}" dt="2021-10-30T09:41:18.231" v="4723" actId="20577"/>
      <pc:docMkLst>
        <pc:docMk/>
      </pc:docMkLst>
      <pc:sldChg chg="modSp mod ord modNotesTx">
        <pc:chgData name="Das, Akash" userId="d1b87425-4b5d-4afb-bce7-20b89c0822d8" providerId="ADAL" clId="{074FCC12-7044-4A1B-A3AA-E91A1E671122}" dt="2021-10-30T09:39:55.033" v="4535" actId="20577"/>
        <pc:sldMkLst>
          <pc:docMk/>
          <pc:sldMk cId="0" sldId="278"/>
        </pc:sldMkLst>
        <pc:spChg chg="mod">
          <ac:chgData name="Das, Akash" userId="d1b87425-4b5d-4afb-bce7-20b89c0822d8" providerId="ADAL" clId="{074FCC12-7044-4A1B-A3AA-E91A1E671122}" dt="2021-10-29T06:02:43.914" v="1104" actId="1076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9:39:33.657" v="4459" actId="20577"/>
          <ac:spMkLst>
            <pc:docMk/>
            <pc:sldMk cId="0" sldId="278"/>
            <ac:spMk id="315" creationId="{00000000-0000-0000-0000-000000000000}"/>
          </ac:spMkLst>
        </pc:spChg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1728930548" sldId="761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424738516" sldId="1900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1236684231" sldId="1969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967737932" sldId="2145706156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788641113" sldId="2145706160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357400035" sldId="2145706164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15228065" sldId="2145706170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56345900" sldId="2145706190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768507865" sldId="2145706194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735221637" sldId="2145706195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314141097" sldId="2145706207"/>
        </pc:sldMkLst>
      </pc:sldChg>
      <pc:sldChg chg="modSp mod modAnim modNotesTx">
        <pc:chgData name="Das, Akash" userId="d1b87425-4b5d-4afb-bce7-20b89c0822d8" providerId="ADAL" clId="{074FCC12-7044-4A1B-A3AA-E91A1E671122}" dt="2021-10-30T09:38:51.823" v="4320" actId="20577"/>
        <pc:sldMkLst>
          <pc:docMk/>
          <pc:sldMk cId="4229964768" sldId="2145706211"/>
        </pc:sldMkLst>
        <pc:spChg chg="mod">
          <ac:chgData name="Das, Akash" userId="d1b87425-4b5d-4afb-bce7-20b89c0822d8" providerId="ADAL" clId="{074FCC12-7044-4A1B-A3AA-E91A1E671122}" dt="2021-10-28T06:43:31.115" v="33" actId="14100"/>
          <ac:spMkLst>
            <pc:docMk/>
            <pc:sldMk cId="4229964768" sldId="2145706211"/>
            <ac:spMk id="3" creationId="{E409A30E-DFCE-A642-9CBC-B47F95201FC2}"/>
          </ac:spMkLst>
        </pc:spChg>
      </pc:sldChg>
      <pc:sldChg chg="addSp delSp modSp mod ord modNotesTx">
        <pc:chgData name="Das, Akash" userId="d1b87425-4b5d-4afb-bce7-20b89c0822d8" providerId="ADAL" clId="{074FCC12-7044-4A1B-A3AA-E91A1E671122}" dt="2021-10-29T09:43:48.318" v="1965"/>
        <pc:sldMkLst>
          <pc:docMk/>
          <pc:sldMk cId="3342921964" sldId="2145706220"/>
        </pc:sldMkLst>
        <pc:spChg chg="mod">
          <ac:chgData name="Das, Akash" userId="d1b87425-4b5d-4afb-bce7-20b89c0822d8" providerId="ADAL" clId="{074FCC12-7044-4A1B-A3AA-E91A1E671122}" dt="2021-10-29T09:20:54.525" v="1239" actId="20577"/>
          <ac:spMkLst>
            <pc:docMk/>
            <pc:sldMk cId="3342921964" sldId="2145706220"/>
            <ac:spMk id="25" creationId="{349FB3FA-32D3-7040-8AC6-883BEA3F1A98}"/>
          </ac:spMkLst>
        </pc:spChg>
        <pc:spChg chg="del">
          <ac:chgData name="Das, Akash" userId="d1b87425-4b5d-4afb-bce7-20b89c0822d8" providerId="ADAL" clId="{074FCC12-7044-4A1B-A3AA-E91A1E671122}" dt="2021-10-29T05:37:27.403" v="306" actId="931"/>
          <ac:spMkLst>
            <pc:docMk/>
            <pc:sldMk cId="3342921964" sldId="2145706220"/>
            <ac:spMk id="26" creationId="{B2F60503-4241-3E44-AA61-E7FBC5EC3E54}"/>
          </ac:spMkLst>
        </pc:spChg>
        <pc:spChg chg="mod">
          <ac:chgData name="Das, Akash" userId="d1b87425-4b5d-4afb-bce7-20b89c0822d8" providerId="ADAL" clId="{074FCC12-7044-4A1B-A3AA-E91A1E671122}" dt="2021-10-29T09:24:05.102" v="1419" actId="20577"/>
          <ac:spMkLst>
            <pc:docMk/>
            <pc:sldMk cId="3342921964" sldId="2145706220"/>
            <ac:spMk id="29" creationId="{B7D952E2-A2F1-2A4C-8D08-C193D785F0DE}"/>
          </ac:spMkLst>
        </pc:spChg>
        <pc:spChg chg="mod">
          <ac:chgData name="Das, Akash" userId="d1b87425-4b5d-4afb-bce7-20b89c0822d8" providerId="ADAL" clId="{074FCC12-7044-4A1B-A3AA-E91A1E671122}" dt="2021-10-28T06:44:05.323" v="55" actId="20577"/>
          <ac:spMkLst>
            <pc:docMk/>
            <pc:sldMk cId="3342921964" sldId="2145706220"/>
            <ac:spMk id="30" creationId="{369A7066-F788-2B4E-A08F-CED889EC1D63}"/>
          </ac:spMkLst>
        </pc:spChg>
        <pc:graphicFrameChg chg="add del mod">
          <ac:chgData name="Das, Akash" userId="d1b87425-4b5d-4afb-bce7-20b89c0822d8" providerId="ADAL" clId="{074FCC12-7044-4A1B-A3AA-E91A1E671122}" dt="2021-10-29T05:44:40.922" v="595"/>
          <ac:graphicFrameMkLst>
            <pc:docMk/>
            <pc:sldMk cId="3342921964" sldId="2145706220"/>
            <ac:graphicFrameMk id="4" creationId="{042B66CA-4DD1-4F15-9CFC-EF670A776149}"/>
          </ac:graphicFrameMkLst>
        </pc:graphicFrameChg>
        <pc:picChg chg="add mod">
          <ac:chgData name="Das, Akash" userId="d1b87425-4b5d-4afb-bce7-20b89c0822d8" providerId="ADAL" clId="{074FCC12-7044-4A1B-A3AA-E91A1E671122}" dt="2021-10-29T05:38:44.901" v="317" actId="14826"/>
          <ac:picMkLst>
            <pc:docMk/>
            <pc:sldMk cId="3342921964" sldId="2145706220"/>
            <ac:picMk id="3" creationId="{C628E93C-E91E-435B-80CA-0204B834C4A5}"/>
          </ac:picMkLst>
        </pc:picChg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1232744582" sldId="2145706229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721638145" sldId="2145706231"/>
        </pc:sldMkLst>
      </pc:sldChg>
      <pc:sldChg chg="modSp mod ord">
        <pc:chgData name="Das, Akash" userId="d1b87425-4b5d-4afb-bce7-20b89c0822d8" providerId="ADAL" clId="{074FCC12-7044-4A1B-A3AA-E91A1E671122}" dt="2021-10-29T06:03:09.059" v="1108"/>
        <pc:sldMkLst>
          <pc:docMk/>
          <pc:sldMk cId="397445891" sldId="2145706232"/>
        </pc:sldMkLst>
        <pc:spChg chg="mod">
          <ac:chgData name="Das, Akash" userId="d1b87425-4b5d-4afb-bce7-20b89c0822d8" providerId="ADAL" clId="{074FCC12-7044-4A1B-A3AA-E91A1E671122}" dt="2021-10-29T05:57:00.837" v="1026" actId="20577"/>
          <ac:spMkLst>
            <pc:docMk/>
            <pc:sldMk cId="397445891" sldId="2145706232"/>
            <ac:spMk id="5" creationId="{5EF22521-5960-4641-B3B7-C35B8A2ED9C0}"/>
          </ac:spMkLst>
        </pc:spChg>
        <pc:spChg chg="mod">
          <ac:chgData name="Das, Akash" userId="d1b87425-4b5d-4afb-bce7-20b89c0822d8" providerId="ADAL" clId="{074FCC12-7044-4A1B-A3AA-E91A1E671122}" dt="2021-10-28T06:44:39.354" v="77" actId="20577"/>
          <ac:spMkLst>
            <pc:docMk/>
            <pc:sldMk cId="397445891" sldId="2145706232"/>
            <ac:spMk id="9" creationId="{7D37A75F-AD91-024B-BB3A-7675CD62C6FA}"/>
          </ac:spMkLst>
        </pc:spChg>
        <pc:spChg chg="mod">
          <ac:chgData name="Das, Akash" userId="d1b87425-4b5d-4afb-bce7-20b89c0822d8" providerId="ADAL" clId="{074FCC12-7044-4A1B-A3AA-E91A1E671122}" dt="2021-10-28T06:45:03.504" v="89" actId="20577"/>
          <ac:spMkLst>
            <pc:docMk/>
            <pc:sldMk cId="397445891" sldId="2145706232"/>
            <ac:spMk id="16" creationId="{6E6EDB30-CAC9-6541-81C1-2499C2CDC10F}"/>
          </ac:spMkLst>
        </pc:spChg>
      </pc:sldChg>
      <pc:sldChg chg="modSp mod ord">
        <pc:chgData name="Das, Akash" userId="d1b87425-4b5d-4afb-bce7-20b89c0822d8" providerId="ADAL" clId="{074FCC12-7044-4A1B-A3AA-E91A1E671122}" dt="2021-10-30T07:30:02.028" v="3414"/>
        <pc:sldMkLst>
          <pc:docMk/>
          <pc:sldMk cId="1157645484" sldId="2145706233"/>
        </pc:sldMkLst>
        <pc:spChg chg="mod">
          <ac:chgData name="Das, Akash" userId="d1b87425-4b5d-4afb-bce7-20b89c0822d8" providerId="ADAL" clId="{074FCC12-7044-4A1B-A3AA-E91A1E671122}" dt="2021-10-30T07:22:07.215" v="3125" actId="20577"/>
          <ac:spMkLst>
            <pc:docMk/>
            <pc:sldMk cId="1157645484" sldId="2145706233"/>
            <ac:spMk id="6" creationId="{C496267A-C5A7-4D4C-A2C2-E2A696EF0A1F}"/>
          </ac:spMkLst>
        </pc:spChg>
      </pc:sldChg>
      <pc:sldChg chg="modSp del mod ord modNotesTx">
        <pc:chgData name="Das, Akash" userId="d1b87425-4b5d-4afb-bce7-20b89c0822d8" providerId="ADAL" clId="{074FCC12-7044-4A1B-A3AA-E91A1E671122}" dt="2021-10-29T09:38:15.534" v="1785" actId="47"/>
        <pc:sldMkLst>
          <pc:docMk/>
          <pc:sldMk cId="163866972" sldId="2145706238"/>
        </pc:sldMkLst>
        <pc:spChg chg="mod">
          <ac:chgData name="Das, Akash" userId="d1b87425-4b5d-4afb-bce7-20b89c0822d8" providerId="ADAL" clId="{074FCC12-7044-4A1B-A3AA-E91A1E671122}" dt="2021-10-29T09:35:09.731" v="1689" actId="1076"/>
          <ac:spMkLst>
            <pc:docMk/>
            <pc:sldMk cId="163866972" sldId="2145706238"/>
            <ac:spMk id="316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29T09:35:08.774" v="1688" actId="1076"/>
          <ac:spMkLst>
            <pc:docMk/>
            <pc:sldMk cId="163866972" sldId="2145706238"/>
            <ac:spMk id="317" creationId="{00000000-0000-0000-0000-000000000000}"/>
          </ac:spMkLst>
        </pc:spChg>
      </pc:sldChg>
      <pc:sldChg chg="modSp mod ord modNotesTx">
        <pc:chgData name="Das, Akash" userId="d1b87425-4b5d-4afb-bce7-20b89c0822d8" providerId="ADAL" clId="{074FCC12-7044-4A1B-A3AA-E91A1E671122}" dt="2021-10-29T09:45:57.401" v="2165"/>
        <pc:sldMkLst>
          <pc:docMk/>
          <pc:sldMk cId="2302642245" sldId="2145706242"/>
        </pc:sldMkLst>
        <pc:spChg chg="mod">
          <ac:chgData name="Das, Akash" userId="d1b87425-4b5d-4afb-bce7-20b89c0822d8" providerId="ADAL" clId="{074FCC12-7044-4A1B-A3AA-E91A1E671122}" dt="2021-10-29T09:44:14.185" v="2014" actId="20577"/>
          <ac:spMkLst>
            <pc:docMk/>
            <pc:sldMk cId="2302642245" sldId="2145706242"/>
            <ac:spMk id="32" creationId="{56EBE25B-AB25-4F3F-9FF2-7F00177C3FE5}"/>
          </ac:spMkLst>
        </pc:spChg>
        <pc:spChg chg="mod">
          <ac:chgData name="Das, Akash" userId="d1b87425-4b5d-4afb-bce7-20b89c0822d8" providerId="ADAL" clId="{074FCC12-7044-4A1B-A3AA-E91A1E671122}" dt="2021-10-29T09:45:12.837" v="2163" actId="20577"/>
          <ac:spMkLst>
            <pc:docMk/>
            <pc:sldMk cId="2302642245" sldId="2145706242"/>
            <ac:spMk id="89" creationId="{00000000-0000-0000-0000-000000000000}"/>
          </ac:spMkLst>
        </pc:spChg>
      </pc:sldChg>
      <pc:sldChg chg="addSp delSp modSp del mod ord">
        <pc:chgData name="Das, Akash" userId="d1b87425-4b5d-4afb-bce7-20b89c0822d8" providerId="ADAL" clId="{074FCC12-7044-4A1B-A3AA-E91A1E671122}" dt="2021-10-29T09:29:34.868" v="1451" actId="47"/>
        <pc:sldMkLst>
          <pc:docMk/>
          <pc:sldMk cId="1303830159" sldId="2145706243"/>
        </pc:sldMkLst>
        <pc:spChg chg="add del mod">
          <ac:chgData name="Das, Akash" userId="d1b87425-4b5d-4afb-bce7-20b89c0822d8" providerId="ADAL" clId="{074FCC12-7044-4A1B-A3AA-E91A1E671122}" dt="2021-10-29T09:29:04.189" v="1444" actId="478"/>
          <ac:spMkLst>
            <pc:docMk/>
            <pc:sldMk cId="1303830159" sldId="2145706243"/>
            <ac:spMk id="3" creationId="{A612EB71-CCBE-4FAB-9E4C-A9E60CC4D684}"/>
          </ac:spMkLst>
        </pc:spChg>
        <pc:spChg chg="mod">
          <ac:chgData name="Das, Akash" userId="d1b87425-4b5d-4afb-bce7-20b89c0822d8" providerId="ADAL" clId="{074FCC12-7044-4A1B-A3AA-E91A1E671122}" dt="2021-10-29T09:20:24.068" v="1160" actId="20577"/>
          <ac:spMkLst>
            <pc:docMk/>
            <pc:sldMk cId="1303830159" sldId="2145706243"/>
            <ac:spMk id="103" creationId="{00000000-0000-0000-0000-000000000000}"/>
          </ac:spMkLst>
        </pc:spChg>
        <pc:spChg chg="add del mod">
          <ac:chgData name="Das, Akash" userId="d1b87425-4b5d-4afb-bce7-20b89c0822d8" providerId="ADAL" clId="{074FCC12-7044-4A1B-A3AA-E91A1E671122}" dt="2021-10-29T09:29:04.189" v="1444" actId="478"/>
          <ac:spMkLst>
            <pc:docMk/>
            <pc:sldMk cId="1303830159" sldId="2145706243"/>
            <ac:spMk id="104" creationId="{00000000-0000-0000-0000-000000000000}"/>
          </ac:spMkLst>
        </pc:spChg>
      </pc:sldChg>
      <pc:sldChg chg="modSp mod ord modNotesTx">
        <pc:chgData name="Das, Akash" userId="d1b87425-4b5d-4afb-bce7-20b89c0822d8" providerId="ADAL" clId="{074FCC12-7044-4A1B-A3AA-E91A1E671122}" dt="2021-10-29T13:24:25.309" v="2243"/>
        <pc:sldMkLst>
          <pc:docMk/>
          <pc:sldMk cId="444685053" sldId="2145706244"/>
        </pc:sldMkLst>
        <pc:spChg chg="mod">
          <ac:chgData name="Das, Akash" userId="d1b87425-4b5d-4afb-bce7-20b89c0822d8" providerId="ADAL" clId="{074FCC12-7044-4A1B-A3AA-E91A1E671122}" dt="2021-10-29T09:40:01.572" v="1822" actId="20577"/>
          <ac:spMkLst>
            <pc:docMk/>
            <pc:sldMk cId="444685053" sldId="2145706244"/>
            <ac:spMk id="115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29T09:40:50.617" v="1956" actId="20577"/>
          <ac:spMkLst>
            <pc:docMk/>
            <pc:sldMk cId="444685053" sldId="2145706244"/>
            <ac:spMk id="116" creationId="{00000000-0000-0000-0000-000000000000}"/>
          </ac:spMkLst>
        </pc:spChg>
      </pc:sldChg>
      <pc:sldChg chg="delSp modSp mod ord modNotesTx">
        <pc:chgData name="Das, Akash" userId="d1b87425-4b5d-4afb-bce7-20b89c0822d8" providerId="ADAL" clId="{074FCC12-7044-4A1B-A3AA-E91A1E671122}" dt="2021-10-30T05:27:10.595" v="2282" actId="20577"/>
        <pc:sldMkLst>
          <pc:docMk/>
          <pc:sldMk cId="1567285758" sldId="2145706246"/>
        </pc:sldMkLst>
        <pc:spChg chg="mod">
          <ac:chgData name="Das, Akash" userId="d1b87425-4b5d-4afb-bce7-20b89c0822d8" providerId="ADAL" clId="{074FCC12-7044-4A1B-A3AA-E91A1E671122}" dt="2021-10-29T09:38:27.356" v="1786" actId="20577"/>
          <ac:spMkLst>
            <pc:docMk/>
            <pc:sldMk cId="1567285758" sldId="2145706246"/>
            <ac:spMk id="141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29T09:36:27.626" v="1742" actId="403"/>
          <ac:spMkLst>
            <pc:docMk/>
            <pc:sldMk cId="1567285758" sldId="2145706246"/>
            <ac:spMk id="142" creationId="{00000000-0000-0000-0000-000000000000}"/>
          </ac:spMkLst>
        </pc:spChg>
        <pc:spChg chg="del mod">
          <ac:chgData name="Das, Akash" userId="d1b87425-4b5d-4afb-bce7-20b89c0822d8" providerId="ADAL" clId="{074FCC12-7044-4A1B-A3AA-E91A1E671122}" dt="2021-10-29T09:36:03.956" v="1720" actId="478"/>
          <ac:spMkLst>
            <pc:docMk/>
            <pc:sldMk cId="1567285758" sldId="2145706246"/>
            <ac:spMk id="143" creationId="{00000000-0000-0000-0000-000000000000}"/>
          </ac:spMkLst>
        </pc:spChg>
      </pc:sldChg>
      <pc:sldChg chg="modSp del mod ord">
        <pc:chgData name="Das, Akash" userId="d1b87425-4b5d-4afb-bce7-20b89c0822d8" providerId="ADAL" clId="{074FCC12-7044-4A1B-A3AA-E91A1E671122}" dt="2021-10-29T06:03:00.507" v="1106" actId="47"/>
        <pc:sldMkLst>
          <pc:docMk/>
          <pc:sldMk cId="2563107665" sldId="2145706247"/>
        </pc:sldMkLst>
        <pc:spChg chg="mod">
          <ac:chgData name="Das, Akash" userId="d1b87425-4b5d-4afb-bce7-20b89c0822d8" providerId="ADAL" clId="{074FCC12-7044-4A1B-A3AA-E91A1E671122}" dt="2021-10-29T06:00:48.088" v="1069" actId="20577"/>
          <ac:spMkLst>
            <pc:docMk/>
            <pc:sldMk cId="2563107665" sldId="2145706247"/>
            <ac:spMk id="158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29T06:00:41.959" v="1048" actId="1076"/>
          <ac:spMkLst>
            <pc:docMk/>
            <pc:sldMk cId="2563107665" sldId="2145706247"/>
            <ac:spMk id="159" creationId="{00000000-0000-0000-0000-000000000000}"/>
          </ac:spMkLst>
        </pc:spChg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718264261" sldId="2145706248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3161639901" sldId="2145706249"/>
        </pc:sldMkLst>
      </pc:sldChg>
      <pc:sldChg chg="modSp mod ord">
        <pc:chgData name="Das, Akash" userId="d1b87425-4b5d-4afb-bce7-20b89c0822d8" providerId="ADAL" clId="{074FCC12-7044-4A1B-A3AA-E91A1E671122}" dt="2021-10-30T07:39:41.298" v="3653"/>
        <pc:sldMkLst>
          <pc:docMk/>
          <pc:sldMk cId="1101833903" sldId="2145706251"/>
        </pc:sldMkLst>
        <pc:spChg chg="mod">
          <ac:chgData name="Das, Akash" userId="d1b87425-4b5d-4afb-bce7-20b89c0822d8" providerId="ADAL" clId="{074FCC12-7044-4A1B-A3AA-E91A1E671122}" dt="2021-10-30T07:36:44.248" v="3518" actId="20577"/>
          <ac:spMkLst>
            <pc:docMk/>
            <pc:sldMk cId="1101833903" sldId="2145706251"/>
            <ac:spMk id="407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37:57.316" v="3588" actId="20577"/>
          <ac:spMkLst>
            <pc:docMk/>
            <pc:sldMk cId="1101833903" sldId="2145706251"/>
            <ac:spMk id="408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39:15.343" v="3637" actId="20577"/>
          <ac:spMkLst>
            <pc:docMk/>
            <pc:sldMk cId="1101833903" sldId="2145706251"/>
            <ac:spMk id="409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37:50.826" v="3580" actId="21"/>
          <ac:spMkLst>
            <pc:docMk/>
            <pc:sldMk cId="1101833903" sldId="2145706251"/>
            <ac:spMk id="410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38:54.604" v="3626" actId="20577"/>
          <ac:spMkLst>
            <pc:docMk/>
            <pc:sldMk cId="1101833903" sldId="2145706251"/>
            <ac:spMk id="411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39:21.250" v="3645" actId="20577"/>
          <ac:spMkLst>
            <pc:docMk/>
            <pc:sldMk cId="1101833903" sldId="2145706251"/>
            <ac:spMk id="412" creationId="{00000000-0000-0000-0000-000000000000}"/>
          </ac:spMkLst>
        </pc:spChg>
      </pc:sldChg>
      <pc:sldChg chg="modSp mod ord modNotesTx">
        <pc:chgData name="Das, Akash" userId="d1b87425-4b5d-4afb-bce7-20b89c0822d8" providerId="ADAL" clId="{074FCC12-7044-4A1B-A3AA-E91A1E671122}" dt="2021-10-30T07:21:24.833" v="3083" actId="20577"/>
        <pc:sldMkLst>
          <pc:docMk/>
          <pc:sldMk cId="1743822096" sldId="2145706254"/>
        </pc:sldMkLst>
        <pc:spChg chg="mod">
          <ac:chgData name="Das, Akash" userId="d1b87425-4b5d-4afb-bce7-20b89c0822d8" providerId="ADAL" clId="{074FCC12-7044-4A1B-A3AA-E91A1E671122}" dt="2021-10-30T07:20:44.234" v="3053" actId="20577"/>
          <ac:spMkLst>
            <pc:docMk/>
            <pc:sldMk cId="1743822096" sldId="2145706254"/>
            <ac:spMk id="220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7:20:57.185" v="3082" actId="20577"/>
          <ac:spMkLst>
            <pc:docMk/>
            <pc:sldMk cId="1743822096" sldId="2145706254"/>
            <ac:spMk id="221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6:44:08.787" v="2983" actId="20577"/>
          <ac:spMkLst>
            <pc:docMk/>
            <pc:sldMk cId="1743822096" sldId="2145706254"/>
            <ac:spMk id="222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6:44:27.115" v="3019" actId="20577"/>
          <ac:spMkLst>
            <pc:docMk/>
            <pc:sldMk cId="1743822096" sldId="2145706254"/>
            <ac:spMk id="223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6:41:10.418" v="2943" actId="14100"/>
          <ac:spMkLst>
            <pc:docMk/>
            <pc:sldMk cId="1743822096" sldId="2145706254"/>
            <ac:spMk id="224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6:41:33.169" v="2973" actId="20577"/>
          <ac:spMkLst>
            <pc:docMk/>
            <pc:sldMk cId="1743822096" sldId="2145706254"/>
            <ac:spMk id="225" creationId="{00000000-0000-0000-0000-000000000000}"/>
          </ac:spMkLst>
        </pc:spChg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2507764097" sldId="2145706255"/>
        </pc:sldMkLst>
      </pc:sldChg>
      <pc:sldChg chg="del">
        <pc:chgData name="Das, Akash" userId="d1b87425-4b5d-4afb-bce7-20b89c0822d8" providerId="ADAL" clId="{074FCC12-7044-4A1B-A3AA-E91A1E671122}" dt="2021-10-30T07:40:20.672" v="3654" actId="47"/>
        <pc:sldMkLst>
          <pc:docMk/>
          <pc:sldMk cId="780169918" sldId="2145706256"/>
        </pc:sldMkLst>
      </pc:sldChg>
      <pc:sldChg chg="modSp mod ord">
        <pc:chgData name="Das, Akash" userId="d1b87425-4b5d-4afb-bce7-20b89c0822d8" providerId="ADAL" clId="{074FCC12-7044-4A1B-A3AA-E91A1E671122}" dt="2021-10-30T07:30:02.028" v="3414"/>
        <pc:sldMkLst>
          <pc:docMk/>
          <pc:sldMk cId="2998720925" sldId="2145706257"/>
        </pc:sldMkLst>
        <pc:spChg chg="mod">
          <ac:chgData name="Das, Akash" userId="d1b87425-4b5d-4afb-bce7-20b89c0822d8" providerId="ADAL" clId="{074FCC12-7044-4A1B-A3AA-E91A1E671122}" dt="2021-10-30T07:22:12.819" v="3126"/>
          <ac:spMkLst>
            <pc:docMk/>
            <pc:sldMk cId="2998720925" sldId="2145706257"/>
            <ac:spMk id="6" creationId="{C496267A-C5A7-4D4C-A2C2-E2A696EF0A1F}"/>
          </ac:spMkLst>
        </pc:spChg>
      </pc:sldChg>
      <pc:sldChg chg="delSp modSp mod ord">
        <pc:chgData name="Das, Akash" userId="d1b87425-4b5d-4afb-bce7-20b89c0822d8" providerId="ADAL" clId="{074FCC12-7044-4A1B-A3AA-E91A1E671122}" dt="2021-10-30T07:30:02.028" v="3414"/>
        <pc:sldMkLst>
          <pc:docMk/>
          <pc:sldMk cId="2665008324" sldId="2145706258"/>
        </pc:sldMkLst>
        <pc:spChg chg="mod">
          <ac:chgData name="Das, Akash" userId="d1b87425-4b5d-4afb-bce7-20b89c0822d8" providerId="ADAL" clId="{074FCC12-7044-4A1B-A3AA-E91A1E671122}" dt="2021-10-30T07:29:36.657" v="3410" actId="20577"/>
          <ac:spMkLst>
            <pc:docMk/>
            <pc:sldMk cId="2665008324" sldId="2145706258"/>
            <ac:spMk id="5" creationId="{5EF22521-5960-4641-B3B7-C35B8A2ED9C0}"/>
          </ac:spMkLst>
        </pc:spChg>
        <pc:spChg chg="mod">
          <ac:chgData name="Das, Akash" userId="d1b87425-4b5d-4afb-bce7-20b89c0822d8" providerId="ADAL" clId="{074FCC12-7044-4A1B-A3AA-E91A1E671122}" dt="2021-10-30T07:28:37.670" v="3363" actId="20577"/>
          <ac:spMkLst>
            <pc:docMk/>
            <pc:sldMk cId="2665008324" sldId="2145706258"/>
            <ac:spMk id="9" creationId="{7D37A75F-AD91-024B-BB3A-7675CD62C6FA}"/>
          </ac:spMkLst>
        </pc:spChg>
        <pc:spChg chg="del">
          <ac:chgData name="Das, Akash" userId="d1b87425-4b5d-4afb-bce7-20b89c0822d8" providerId="ADAL" clId="{074FCC12-7044-4A1B-A3AA-E91A1E671122}" dt="2021-10-30T07:22:35.335" v="3128" actId="478"/>
          <ac:spMkLst>
            <pc:docMk/>
            <pc:sldMk cId="2665008324" sldId="2145706258"/>
            <ac:spMk id="16" creationId="{6E6EDB30-CAC9-6541-81C1-2499C2CDC10F}"/>
          </ac:spMkLst>
        </pc:spChg>
        <pc:picChg chg="del">
          <ac:chgData name="Das, Akash" userId="d1b87425-4b5d-4afb-bce7-20b89c0822d8" providerId="ADAL" clId="{074FCC12-7044-4A1B-A3AA-E91A1E671122}" dt="2021-10-30T07:22:29.756" v="3127" actId="478"/>
          <ac:picMkLst>
            <pc:docMk/>
            <pc:sldMk cId="2665008324" sldId="2145706258"/>
            <ac:picMk id="10" creationId="{6076F2FF-0297-7F4E-9B1E-EAF86CA6F47A}"/>
          </ac:picMkLst>
        </pc:picChg>
      </pc:sldChg>
      <pc:sldChg chg="modSp del mod">
        <pc:chgData name="Das, Akash" userId="d1b87425-4b5d-4afb-bce7-20b89c0822d8" providerId="ADAL" clId="{074FCC12-7044-4A1B-A3AA-E91A1E671122}" dt="2021-10-30T07:40:20.672" v="3654" actId="47"/>
        <pc:sldMkLst>
          <pc:docMk/>
          <pc:sldMk cId="1095649543" sldId="2145706259"/>
        </pc:sldMkLst>
        <pc:spChg chg="mod">
          <ac:chgData name="Das, Akash" userId="d1b87425-4b5d-4afb-bce7-20b89c0822d8" providerId="ADAL" clId="{074FCC12-7044-4A1B-A3AA-E91A1E671122}" dt="2021-10-29T09:27:06.862" v="1441" actId="20577"/>
          <ac:spMkLst>
            <pc:docMk/>
            <pc:sldMk cId="1095649543" sldId="2145706259"/>
            <ac:spMk id="6" creationId="{F0BDE5C1-D0E1-4581-A107-CD06CABB8907}"/>
          </ac:spMkLst>
        </pc:spChg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81691813" sldId="2145706260"/>
        </pc:sldMkLst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1483810131" sldId="2145706261"/>
        </pc:sldMkLst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799627474" sldId="2145706262"/>
        </pc:sldMkLst>
      </pc:sldChg>
      <pc:sldChg chg="modSp add mod modNotesTx">
        <pc:chgData name="Das, Akash" userId="d1b87425-4b5d-4afb-bce7-20b89c0822d8" providerId="ADAL" clId="{074FCC12-7044-4A1B-A3AA-E91A1E671122}" dt="2021-10-30T09:41:18.231" v="4723" actId="20577"/>
        <pc:sldMkLst>
          <pc:docMk/>
          <pc:sldMk cId="533506666" sldId="2145706263"/>
        </pc:sldMkLst>
        <pc:spChg chg="mod">
          <ac:chgData name="Das, Akash" userId="d1b87425-4b5d-4afb-bce7-20b89c0822d8" providerId="ADAL" clId="{074FCC12-7044-4A1B-A3AA-E91A1E671122}" dt="2021-10-29T09:29:53.164" v="1513" actId="20577"/>
          <ac:spMkLst>
            <pc:docMk/>
            <pc:sldMk cId="533506666" sldId="2145706263"/>
            <ac:spMk id="103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29T09:30:16.694" v="1583" actId="20577"/>
          <ac:spMkLst>
            <pc:docMk/>
            <pc:sldMk cId="533506666" sldId="2145706263"/>
            <ac:spMk id="104" creationId="{00000000-0000-0000-0000-000000000000}"/>
          </ac:spMkLst>
        </pc:spChg>
      </pc:sldChg>
      <pc:sldChg chg="modSp add mod">
        <pc:chgData name="Das, Akash" userId="d1b87425-4b5d-4afb-bce7-20b89c0822d8" providerId="ADAL" clId="{074FCC12-7044-4A1B-A3AA-E91A1E671122}" dt="2021-10-29T09:30:37.294" v="1608" actId="20577"/>
        <pc:sldMkLst>
          <pc:docMk/>
          <pc:sldMk cId="3555845453" sldId="2145706264"/>
        </pc:sldMkLst>
        <pc:spChg chg="mod">
          <ac:chgData name="Das, Akash" userId="d1b87425-4b5d-4afb-bce7-20b89c0822d8" providerId="ADAL" clId="{074FCC12-7044-4A1B-A3AA-E91A1E671122}" dt="2021-10-29T09:30:37.294" v="1608" actId="20577"/>
          <ac:spMkLst>
            <pc:docMk/>
            <pc:sldMk cId="3555845453" sldId="2145706264"/>
            <ac:spMk id="104" creationId="{00000000-0000-0000-0000-000000000000}"/>
          </ac:spMkLst>
        </pc:spChg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3078364185" sldId="2145706265"/>
        </pc:sldMkLst>
      </pc:sldChg>
      <pc:sldChg chg="modSp add mod ord modNotesTx">
        <pc:chgData name="Das, Akash" userId="d1b87425-4b5d-4afb-bce7-20b89c0822d8" providerId="ADAL" clId="{074FCC12-7044-4A1B-A3AA-E91A1E671122}" dt="2021-10-30T05:35:25.871" v="2735" actId="20577"/>
        <pc:sldMkLst>
          <pc:docMk/>
          <pc:sldMk cId="2468412690" sldId="2145706266"/>
        </pc:sldMkLst>
        <pc:spChg chg="mod">
          <ac:chgData name="Das, Akash" userId="d1b87425-4b5d-4afb-bce7-20b89c0822d8" providerId="ADAL" clId="{074FCC12-7044-4A1B-A3AA-E91A1E671122}" dt="2021-10-30T05:34:30.190" v="2707" actId="20577"/>
          <ac:spMkLst>
            <pc:docMk/>
            <pc:sldMk cId="2468412690" sldId="2145706266"/>
            <ac:spMk id="141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5:29:46.447" v="2514" actId="20577"/>
          <ac:spMkLst>
            <pc:docMk/>
            <pc:sldMk cId="2468412690" sldId="2145706266"/>
            <ac:spMk id="142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5:34:18.101" v="2706" actId="20577"/>
          <ac:spMkLst>
            <pc:docMk/>
            <pc:sldMk cId="2468412690" sldId="2145706266"/>
            <ac:spMk id="143" creationId="{00000000-0000-0000-0000-000000000000}"/>
          </ac:spMkLst>
        </pc:spChg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3709435369" sldId="2145706267"/>
        </pc:sldMkLst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2551546305" sldId="2145706268"/>
        </pc:sldMkLst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2067249989" sldId="2145706269"/>
        </pc:sldMkLst>
      </pc:sldChg>
      <pc:sldChg chg="modSp add mod ord">
        <pc:chgData name="Das, Akash" userId="d1b87425-4b5d-4afb-bce7-20b89c0822d8" providerId="ADAL" clId="{074FCC12-7044-4A1B-A3AA-E91A1E671122}" dt="2021-10-30T06:39:08.293" v="2913" actId="20577"/>
        <pc:sldMkLst>
          <pc:docMk/>
          <pc:sldMk cId="1127563551" sldId="2145706270"/>
        </pc:sldMkLst>
        <pc:spChg chg="mod">
          <ac:chgData name="Das, Akash" userId="d1b87425-4b5d-4afb-bce7-20b89c0822d8" providerId="ADAL" clId="{074FCC12-7044-4A1B-A3AA-E91A1E671122}" dt="2021-10-30T06:35:09.384" v="2757" actId="14100"/>
          <ac:spMkLst>
            <pc:docMk/>
            <pc:sldMk cId="1127563551" sldId="2145706270"/>
            <ac:spMk id="103" creationId="{00000000-0000-0000-0000-000000000000}"/>
          </ac:spMkLst>
        </pc:spChg>
        <pc:spChg chg="mod">
          <ac:chgData name="Das, Akash" userId="d1b87425-4b5d-4afb-bce7-20b89c0822d8" providerId="ADAL" clId="{074FCC12-7044-4A1B-A3AA-E91A1E671122}" dt="2021-10-30T06:39:08.293" v="2913" actId="20577"/>
          <ac:spMkLst>
            <pc:docMk/>
            <pc:sldMk cId="1127563551" sldId="2145706270"/>
            <ac:spMk id="104" creationId="{00000000-0000-0000-0000-000000000000}"/>
          </ac:spMkLst>
        </pc:spChg>
      </pc:sldChg>
      <pc:sldChg chg="add del">
        <pc:chgData name="Das, Akash" userId="d1b87425-4b5d-4afb-bce7-20b89c0822d8" providerId="ADAL" clId="{074FCC12-7044-4A1B-A3AA-E91A1E671122}" dt="2021-10-30T07:40:20.672" v="3654" actId="47"/>
        <pc:sldMkLst>
          <pc:docMk/>
          <pc:sldMk cId="1106477057" sldId="2145706271"/>
        </pc:sldMkLst>
      </pc:sldChg>
      <pc:sldMasterChg chg="delSldLayout">
        <pc:chgData name="Das, Akash" userId="d1b87425-4b5d-4afb-bce7-20b89c0822d8" providerId="ADAL" clId="{074FCC12-7044-4A1B-A3AA-E91A1E671122}" dt="2021-10-30T07:40:20.672" v="3654" actId="47"/>
        <pc:sldMasterMkLst>
          <pc:docMk/>
          <pc:sldMasterMk cId="0" sldId="2147483661"/>
        </pc:sldMasterMkLst>
        <pc:sldLayoutChg chg="del">
          <pc:chgData name="Das, Akash" userId="d1b87425-4b5d-4afb-bce7-20b89c0822d8" providerId="ADAL" clId="{074FCC12-7044-4A1B-A3AA-E91A1E671122}" dt="2021-10-30T07:40:20.672" v="3654" actId="47"/>
          <pc:sldLayoutMkLst>
            <pc:docMk/>
            <pc:sldMasterMk cId="0" sldId="2147483661"/>
            <pc:sldLayoutMk cId="0" sldId="2147483654"/>
          </pc:sldLayoutMkLst>
        </pc:sldLayoutChg>
        <pc:sldLayoutChg chg="del">
          <pc:chgData name="Das, Akash" userId="d1b87425-4b5d-4afb-bce7-20b89c0822d8" providerId="ADAL" clId="{074FCC12-7044-4A1B-A3AA-E91A1E671122}" dt="2021-10-30T07:40:20.672" v="3654" actId="47"/>
          <pc:sldLayoutMkLst>
            <pc:docMk/>
            <pc:sldMasterMk cId="0" sldId="2147483661"/>
            <pc:sldLayoutMk cId="0" sldId="2147483655"/>
          </pc:sldLayoutMkLst>
        </pc:sldLayoutChg>
      </pc:sldMasterChg>
      <pc:sldMasterChg chg="delSldLayout">
        <pc:chgData name="Das, Akash" userId="d1b87425-4b5d-4afb-bce7-20b89c0822d8" providerId="ADAL" clId="{074FCC12-7044-4A1B-A3AA-E91A1E671122}" dt="2021-10-30T07:40:20.672" v="3654" actId="47"/>
        <pc:sldMasterMkLst>
          <pc:docMk/>
          <pc:sldMasterMk cId="4175363033" sldId="2147483744"/>
        </pc:sldMasterMkLst>
        <pc:sldLayoutChg chg="del">
          <pc:chgData name="Das, Akash" userId="d1b87425-4b5d-4afb-bce7-20b89c0822d8" providerId="ADAL" clId="{074FCC12-7044-4A1B-A3AA-E91A1E671122}" dt="2021-10-30T07:40:20.672" v="3654" actId="47"/>
          <pc:sldLayoutMkLst>
            <pc:docMk/>
            <pc:sldMasterMk cId="4175363033" sldId="2147483744"/>
            <pc:sldLayoutMk cId="3798192574" sldId="2147483745"/>
          </pc:sldLayoutMkLst>
        </pc:sldLayoutChg>
      </pc:sldMasterChg>
    </pc:docChg>
  </pc:docChgLst>
  <pc:docChgLst>
    <pc:chgData name="Das, Akash" userId="d1b87425-4b5d-4afb-bce7-20b89c0822d8" providerId="ADAL" clId="{C86370F1-7703-4A7E-A526-32C8B7A161F2}"/>
    <pc:docChg chg="undo custSel addSld delSld modSld sldOrd">
      <pc:chgData name="Das, Akash" userId="d1b87425-4b5d-4afb-bce7-20b89c0822d8" providerId="ADAL" clId="{C86370F1-7703-4A7E-A526-32C8B7A161F2}" dt="2021-12-16T07:24:05.470" v="1472"/>
      <pc:docMkLst>
        <pc:docMk/>
      </pc:docMkLst>
      <pc:sldChg chg="del">
        <pc:chgData name="Das, Akash" userId="d1b87425-4b5d-4afb-bce7-20b89c0822d8" providerId="ADAL" clId="{C86370F1-7703-4A7E-A526-32C8B7A161F2}" dt="2021-12-16T06:24:31.259" v="0" actId="47"/>
        <pc:sldMkLst>
          <pc:docMk/>
          <pc:sldMk cId="0" sldId="278"/>
        </pc:sldMkLst>
      </pc:sldChg>
      <pc:sldChg chg="modSp mod modNotesTx">
        <pc:chgData name="Das, Akash" userId="d1b87425-4b5d-4afb-bce7-20b89c0822d8" providerId="ADAL" clId="{C86370F1-7703-4A7E-A526-32C8B7A161F2}" dt="2021-12-16T07:07:16.194" v="1093" actId="1076"/>
        <pc:sldMkLst>
          <pc:docMk/>
          <pc:sldMk cId="4229964768" sldId="2145706211"/>
        </pc:sldMkLst>
        <pc:spChg chg="mod">
          <ac:chgData name="Das, Akash" userId="d1b87425-4b5d-4afb-bce7-20b89c0822d8" providerId="ADAL" clId="{C86370F1-7703-4A7E-A526-32C8B7A161F2}" dt="2021-12-16T07:07:16.194" v="1093" actId="1076"/>
          <ac:spMkLst>
            <pc:docMk/>
            <pc:sldMk cId="4229964768" sldId="2145706211"/>
            <ac:spMk id="3" creationId="{E409A30E-DFCE-A642-9CBC-B47F95201FC2}"/>
          </ac:spMkLst>
        </pc:spChg>
        <pc:spChg chg="mod">
          <ac:chgData name="Das, Akash" userId="d1b87425-4b5d-4afb-bce7-20b89c0822d8" providerId="ADAL" clId="{C86370F1-7703-4A7E-A526-32C8B7A161F2}" dt="2021-12-16T06:34:36.323" v="288" actId="1076"/>
          <ac:spMkLst>
            <pc:docMk/>
            <pc:sldMk cId="4229964768" sldId="2145706211"/>
            <ac:spMk id="9" creationId="{BDA9BA15-C193-4EBD-81AB-2A48C6FDE8B6}"/>
          </ac:spMkLst>
        </pc:spChg>
      </pc:sldChg>
      <pc:sldChg chg="del">
        <pc:chgData name="Das, Akash" userId="d1b87425-4b5d-4afb-bce7-20b89c0822d8" providerId="ADAL" clId="{C86370F1-7703-4A7E-A526-32C8B7A161F2}" dt="2021-12-16T06:50:46.336" v="555" actId="47"/>
        <pc:sldMkLst>
          <pc:docMk/>
          <pc:sldMk cId="3342921964" sldId="2145706220"/>
        </pc:sldMkLst>
      </pc:sldChg>
      <pc:sldChg chg="delSp modSp del mod">
        <pc:chgData name="Das, Akash" userId="d1b87425-4b5d-4afb-bce7-20b89c0822d8" providerId="ADAL" clId="{C86370F1-7703-4A7E-A526-32C8B7A161F2}" dt="2021-12-16T06:57:13.106" v="718" actId="47"/>
        <pc:sldMkLst>
          <pc:docMk/>
          <pc:sldMk cId="397445891" sldId="2145706232"/>
        </pc:sldMkLst>
        <pc:spChg chg="del mod">
          <ac:chgData name="Das, Akash" userId="d1b87425-4b5d-4afb-bce7-20b89c0822d8" providerId="ADAL" clId="{C86370F1-7703-4A7E-A526-32C8B7A161F2}" dt="2021-12-16T06:57:00.761" v="715"/>
          <ac:spMkLst>
            <pc:docMk/>
            <pc:sldMk cId="397445891" sldId="2145706232"/>
            <ac:spMk id="5" creationId="{5EF22521-5960-4641-B3B7-C35B8A2ED9C0}"/>
          </ac:spMkLst>
        </pc:spChg>
        <pc:spChg chg="mod">
          <ac:chgData name="Das, Akash" userId="d1b87425-4b5d-4afb-bce7-20b89c0822d8" providerId="ADAL" clId="{C86370F1-7703-4A7E-A526-32C8B7A161F2}" dt="2021-12-16T06:34:07.457" v="280" actId="20577"/>
          <ac:spMkLst>
            <pc:docMk/>
            <pc:sldMk cId="397445891" sldId="2145706232"/>
            <ac:spMk id="9" creationId="{7D37A75F-AD91-024B-BB3A-7675CD62C6FA}"/>
          </ac:spMkLst>
        </pc:spChg>
      </pc:sldChg>
      <pc:sldChg chg="modSp mod">
        <pc:chgData name="Das, Akash" userId="d1b87425-4b5d-4afb-bce7-20b89c0822d8" providerId="ADAL" clId="{C86370F1-7703-4A7E-A526-32C8B7A161F2}" dt="2021-12-16T06:54:54.640" v="633" actId="20577"/>
        <pc:sldMkLst>
          <pc:docMk/>
          <pc:sldMk cId="1157645484" sldId="2145706233"/>
        </pc:sldMkLst>
        <pc:spChg chg="mod">
          <ac:chgData name="Das, Akash" userId="d1b87425-4b5d-4afb-bce7-20b89c0822d8" providerId="ADAL" clId="{C86370F1-7703-4A7E-A526-32C8B7A161F2}" dt="2021-12-16T06:54:04.592" v="612" actId="6549"/>
          <ac:spMkLst>
            <pc:docMk/>
            <pc:sldMk cId="1157645484" sldId="2145706233"/>
            <ac:spMk id="3" creationId="{C7B69B8A-ADBB-49C3-976B-6A80305ADFEB}"/>
          </ac:spMkLst>
        </pc:spChg>
        <pc:spChg chg="mod">
          <ac:chgData name="Das, Akash" userId="d1b87425-4b5d-4afb-bce7-20b89c0822d8" providerId="ADAL" clId="{C86370F1-7703-4A7E-A526-32C8B7A161F2}" dt="2021-12-16T06:54:54.640" v="633" actId="20577"/>
          <ac:spMkLst>
            <pc:docMk/>
            <pc:sldMk cId="1157645484" sldId="2145706233"/>
            <ac:spMk id="6" creationId="{C496267A-C5A7-4D4C-A2C2-E2A696EF0A1F}"/>
          </ac:spMkLst>
        </pc:spChg>
      </pc:sldChg>
      <pc:sldChg chg="del">
        <pc:chgData name="Das, Akash" userId="d1b87425-4b5d-4afb-bce7-20b89c0822d8" providerId="ADAL" clId="{C86370F1-7703-4A7E-A526-32C8B7A161F2}" dt="2021-12-16T06:50:53.620" v="556" actId="47"/>
        <pc:sldMkLst>
          <pc:docMk/>
          <pc:sldMk cId="2302642245" sldId="2145706242"/>
        </pc:sldMkLst>
      </pc:sldChg>
      <pc:sldChg chg="del">
        <pc:chgData name="Das, Akash" userId="d1b87425-4b5d-4afb-bce7-20b89c0822d8" providerId="ADAL" clId="{C86370F1-7703-4A7E-A526-32C8B7A161F2}" dt="2021-12-16T06:50:41.720" v="553" actId="47"/>
        <pc:sldMkLst>
          <pc:docMk/>
          <pc:sldMk cId="444685053" sldId="2145706244"/>
        </pc:sldMkLst>
      </pc:sldChg>
      <pc:sldChg chg="del">
        <pc:chgData name="Das, Akash" userId="d1b87425-4b5d-4afb-bce7-20b89c0822d8" providerId="ADAL" clId="{C86370F1-7703-4A7E-A526-32C8B7A161F2}" dt="2021-12-16T06:27:03.075" v="121" actId="47"/>
        <pc:sldMkLst>
          <pc:docMk/>
          <pc:sldMk cId="1567285758" sldId="2145706246"/>
        </pc:sldMkLst>
      </pc:sldChg>
      <pc:sldChg chg="del">
        <pc:chgData name="Das, Akash" userId="d1b87425-4b5d-4afb-bce7-20b89c0822d8" providerId="ADAL" clId="{C86370F1-7703-4A7E-A526-32C8B7A161F2}" dt="2021-12-16T07:02:39.665" v="796" actId="47"/>
        <pc:sldMkLst>
          <pc:docMk/>
          <pc:sldMk cId="1101833903" sldId="2145706251"/>
        </pc:sldMkLst>
      </pc:sldChg>
      <pc:sldChg chg="del">
        <pc:chgData name="Das, Akash" userId="d1b87425-4b5d-4afb-bce7-20b89c0822d8" providerId="ADAL" clId="{C86370F1-7703-4A7E-A526-32C8B7A161F2}" dt="2021-12-16T06:50:56.168" v="558" actId="47"/>
        <pc:sldMkLst>
          <pc:docMk/>
          <pc:sldMk cId="1743822096" sldId="2145706254"/>
        </pc:sldMkLst>
      </pc:sldChg>
      <pc:sldChg chg="del">
        <pc:chgData name="Das, Akash" userId="d1b87425-4b5d-4afb-bce7-20b89c0822d8" providerId="ADAL" clId="{C86370F1-7703-4A7E-A526-32C8B7A161F2}" dt="2021-12-16T06:55:45.161" v="663" actId="47"/>
        <pc:sldMkLst>
          <pc:docMk/>
          <pc:sldMk cId="2998720925" sldId="2145706257"/>
        </pc:sldMkLst>
      </pc:sldChg>
      <pc:sldChg chg="modSp mod">
        <pc:chgData name="Das, Akash" userId="d1b87425-4b5d-4afb-bce7-20b89c0822d8" providerId="ADAL" clId="{C86370F1-7703-4A7E-A526-32C8B7A161F2}" dt="2021-12-16T07:06:56.015" v="1089" actId="20577"/>
        <pc:sldMkLst>
          <pc:docMk/>
          <pc:sldMk cId="2665008324" sldId="2145706258"/>
        </pc:sldMkLst>
        <pc:spChg chg="mod">
          <ac:chgData name="Das, Akash" userId="d1b87425-4b5d-4afb-bce7-20b89c0822d8" providerId="ADAL" clId="{C86370F1-7703-4A7E-A526-32C8B7A161F2}" dt="2021-12-16T07:06:56.015" v="1089" actId="20577"/>
          <ac:spMkLst>
            <pc:docMk/>
            <pc:sldMk cId="2665008324" sldId="2145706258"/>
            <ac:spMk id="5" creationId="{5EF22521-5960-4641-B3B7-C35B8A2ED9C0}"/>
          </ac:spMkLst>
        </pc:spChg>
        <pc:spChg chg="mod">
          <ac:chgData name="Das, Akash" userId="d1b87425-4b5d-4afb-bce7-20b89c0822d8" providerId="ADAL" clId="{C86370F1-7703-4A7E-A526-32C8B7A161F2}" dt="2021-12-16T06:56:05.537" v="688" actId="20577"/>
          <ac:spMkLst>
            <pc:docMk/>
            <pc:sldMk cId="2665008324" sldId="2145706258"/>
            <ac:spMk id="9" creationId="{7D37A75F-AD91-024B-BB3A-7675CD62C6FA}"/>
          </ac:spMkLst>
        </pc:spChg>
        <pc:spChg chg="mod">
          <ac:chgData name="Das, Akash" userId="d1b87425-4b5d-4afb-bce7-20b89c0822d8" providerId="ADAL" clId="{C86370F1-7703-4A7E-A526-32C8B7A161F2}" dt="2021-12-16T07:04:52.864" v="815" actId="14100"/>
          <ac:spMkLst>
            <pc:docMk/>
            <pc:sldMk cId="2665008324" sldId="2145706258"/>
            <ac:spMk id="15" creationId="{D0B9E5CE-6384-AC45-BCC8-497C40653F2A}"/>
          </ac:spMkLst>
        </pc:spChg>
      </pc:sldChg>
      <pc:sldChg chg="modSp del mod">
        <pc:chgData name="Das, Akash" userId="d1b87425-4b5d-4afb-bce7-20b89c0822d8" providerId="ADAL" clId="{C86370F1-7703-4A7E-A526-32C8B7A161F2}" dt="2021-12-16T06:28:14.712" v="170" actId="47"/>
        <pc:sldMkLst>
          <pc:docMk/>
          <pc:sldMk cId="533506666" sldId="2145706263"/>
        </pc:sldMkLst>
        <pc:spChg chg="mod">
          <ac:chgData name="Das, Akash" userId="d1b87425-4b5d-4afb-bce7-20b89c0822d8" providerId="ADAL" clId="{C86370F1-7703-4A7E-A526-32C8B7A161F2}" dt="2021-12-16T06:26:11.630" v="101" actId="20577"/>
          <ac:spMkLst>
            <pc:docMk/>
            <pc:sldMk cId="533506666" sldId="2145706263"/>
            <ac:spMk id="103" creationId="{00000000-0000-0000-0000-000000000000}"/>
          </ac:spMkLst>
        </pc:spChg>
        <pc:spChg chg="mod">
          <ac:chgData name="Das, Akash" userId="d1b87425-4b5d-4afb-bce7-20b89c0822d8" providerId="ADAL" clId="{C86370F1-7703-4A7E-A526-32C8B7A161F2}" dt="2021-12-16T06:26:20.560" v="120" actId="20577"/>
          <ac:spMkLst>
            <pc:docMk/>
            <pc:sldMk cId="533506666" sldId="2145706263"/>
            <ac:spMk id="104" creationId="{00000000-0000-0000-0000-000000000000}"/>
          </ac:spMkLst>
        </pc:spChg>
      </pc:sldChg>
      <pc:sldChg chg="del">
        <pc:chgData name="Das, Akash" userId="d1b87425-4b5d-4afb-bce7-20b89c0822d8" providerId="ADAL" clId="{C86370F1-7703-4A7E-A526-32C8B7A161F2}" dt="2021-12-16T06:50:44.251" v="554" actId="47"/>
        <pc:sldMkLst>
          <pc:docMk/>
          <pc:sldMk cId="3555845453" sldId="2145706264"/>
        </pc:sldMkLst>
      </pc:sldChg>
      <pc:sldChg chg="del">
        <pc:chgData name="Das, Akash" userId="d1b87425-4b5d-4afb-bce7-20b89c0822d8" providerId="ADAL" clId="{C86370F1-7703-4A7E-A526-32C8B7A161F2}" dt="2021-12-16T06:50:55.186" v="557" actId="47"/>
        <pc:sldMkLst>
          <pc:docMk/>
          <pc:sldMk cId="1127563551" sldId="2145706270"/>
        </pc:sldMkLst>
      </pc:sldChg>
      <pc:sldChg chg="modSp new mod ord">
        <pc:chgData name="Das, Akash" userId="d1b87425-4b5d-4afb-bce7-20b89c0822d8" providerId="ADAL" clId="{C86370F1-7703-4A7E-A526-32C8B7A161F2}" dt="2021-12-16T06:28:11.158" v="169" actId="1076"/>
        <pc:sldMkLst>
          <pc:docMk/>
          <pc:sldMk cId="1451758467" sldId="2145706271"/>
        </pc:sldMkLst>
        <pc:spChg chg="mod">
          <ac:chgData name="Das, Akash" userId="d1b87425-4b5d-4afb-bce7-20b89c0822d8" providerId="ADAL" clId="{C86370F1-7703-4A7E-A526-32C8B7A161F2}" dt="2021-12-16T06:27:55.504" v="152" actId="1076"/>
          <ac:spMkLst>
            <pc:docMk/>
            <pc:sldMk cId="1451758467" sldId="2145706271"/>
            <ac:spMk id="2" creationId="{7EB4FDB1-2766-4AEE-9040-4A805EEF0A64}"/>
          </ac:spMkLst>
        </pc:spChg>
        <pc:spChg chg="mod">
          <ac:chgData name="Das, Akash" userId="d1b87425-4b5d-4afb-bce7-20b89c0822d8" providerId="ADAL" clId="{C86370F1-7703-4A7E-A526-32C8B7A161F2}" dt="2021-12-16T06:28:11.158" v="169" actId="1076"/>
          <ac:spMkLst>
            <pc:docMk/>
            <pc:sldMk cId="1451758467" sldId="2145706271"/>
            <ac:spMk id="3" creationId="{AE455EBF-B155-4D80-8096-7AEE4543D33E}"/>
          </ac:spMkLst>
        </pc:spChg>
      </pc:sldChg>
      <pc:sldChg chg="addSp modSp new mod ord">
        <pc:chgData name="Das, Akash" userId="d1b87425-4b5d-4afb-bce7-20b89c0822d8" providerId="ADAL" clId="{C86370F1-7703-4A7E-A526-32C8B7A161F2}" dt="2021-12-16T07:14:21.767" v="1232" actId="20578"/>
        <pc:sldMkLst>
          <pc:docMk/>
          <pc:sldMk cId="2589178938" sldId="2145706272"/>
        </pc:sldMkLst>
        <pc:spChg chg="mod">
          <ac:chgData name="Das, Akash" userId="d1b87425-4b5d-4afb-bce7-20b89c0822d8" providerId="ADAL" clId="{C86370F1-7703-4A7E-A526-32C8B7A161F2}" dt="2021-12-16T06:29:47.087" v="184" actId="20577"/>
          <ac:spMkLst>
            <pc:docMk/>
            <pc:sldMk cId="2589178938" sldId="2145706272"/>
            <ac:spMk id="2" creationId="{DDA1DBA0-4D63-494D-9DEA-899BBDC6E471}"/>
          </ac:spMkLst>
        </pc:spChg>
        <pc:spChg chg="mod">
          <ac:chgData name="Das, Akash" userId="d1b87425-4b5d-4afb-bce7-20b89c0822d8" providerId="ADAL" clId="{C86370F1-7703-4A7E-A526-32C8B7A161F2}" dt="2021-12-16T06:31:59.560" v="220" actId="27636"/>
          <ac:spMkLst>
            <pc:docMk/>
            <pc:sldMk cId="2589178938" sldId="2145706272"/>
            <ac:spMk id="3" creationId="{EEEE8D86-EFC9-4119-8490-0BC217B4A039}"/>
          </ac:spMkLst>
        </pc:spChg>
        <pc:spChg chg="mod">
          <ac:chgData name="Das, Akash" userId="d1b87425-4b5d-4afb-bce7-20b89c0822d8" providerId="ADAL" clId="{C86370F1-7703-4A7E-A526-32C8B7A161F2}" dt="2021-12-16T06:35:03.503" v="315" actId="20577"/>
          <ac:spMkLst>
            <pc:docMk/>
            <pc:sldMk cId="2589178938" sldId="2145706272"/>
            <ac:spMk id="6" creationId="{1AEF6815-89BE-4FBB-B5F5-A4DC4F130EF3}"/>
          </ac:spMkLst>
        </pc:spChg>
        <pc:picChg chg="add mod">
          <ac:chgData name="Das, Akash" userId="d1b87425-4b5d-4afb-bce7-20b89c0822d8" providerId="ADAL" clId="{C86370F1-7703-4A7E-A526-32C8B7A161F2}" dt="2021-12-16T06:32:06.764" v="221" actId="1076"/>
          <ac:picMkLst>
            <pc:docMk/>
            <pc:sldMk cId="2589178938" sldId="2145706272"/>
            <ac:picMk id="8" creationId="{84F22850-6C34-4DF2-A68D-1D1FA2C49F1E}"/>
          </ac:picMkLst>
        </pc:picChg>
      </pc:sldChg>
      <pc:sldChg chg="addSp delSp modSp new mod modNotesTx">
        <pc:chgData name="Das, Akash" userId="d1b87425-4b5d-4afb-bce7-20b89c0822d8" providerId="ADAL" clId="{C86370F1-7703-4A7E-A526-32C8B7A161F2}" dt="2021-12-16T06:37:15.436" v="333" actId="20577"/>
        <pc:sldMkLst>
          <pc:docMk/>
          <pc:sldMk cId="3735793391" sldId="2145706273"/>
        </pc:sldMkLst>
        <pc:spChg chg="mod">
          <ac:chgData name="Das, Akash" userId="d1b87425-4b5d-4afb-bce7-20b89c0822d8" providerId="ADAL" clId="{C86370F1-7703-4A7E-A526-32C8B7A161F2}" dt="2021-12-16T06:32:44.850" v="242" actId="20577"/>
          <ac:spMkLst>
            <pc:docMk/>
            <pc:sldMk cId="3735793391" sldId="2145706273"/>
            <ac:spMk id="2" creationId="{13CC0FE4-B0AF-44C3-AAD2-BBC9B1B26619}"/>
          </ac:spMkLst>
        </pc:spChg>
        <pc:spChg chg="del">
          <ac:chgData name="Das, Akash" userId="d1b87425-4b5d-4afb-bce7-20b89c0822d8" providerId="ADAL" clId="{C86370F1-7703-4A7E-A526-32C8B7A161F2}" dt="2021-12-16T06:33:06.152" v="256" actId="22"/>
          <ac:spMkLst>
            <pc:docMk/>
            <pc:sldMk cId="3735793391" sldId="2145706273"/>
            <ac:spMk id="3" creationId="{D1A35EEA-8E08-4106-B718-0295305F1F1C}"/>
          </ac:spMkLst>
        </pc:spChg>
        <pc:spChg chg="mod">
          <ac:chgData name="Das, Akash" userId="d1b87425-4b5d-4afb-bce7-20b89c0822d8" providerId="ADAL" clId="{C86370F1-7703-4A7E-A526-32C8B7A161F2}" dt="2021-12-16T06:37:15.436" v="333" actId="20577"/>
          <ac:spMkLst>
            <pc:docMk/>
            <pc:sldMk cId="3735793391" sldId="2145706273"/>
            <ac:spMk id="4" creationId="{4DD06546-A01D-4093-AC57-F0C80F93910F}"/>
          </ac:spMkLst>
        </pc:spChg>
        <pc:spChg chg="mod">
          <ac:chgData name="Das, Akash" userId="d1b87425-4b5d-4afb-bce7-20b89c0822d8" providerId="ADAL" clId="{C86370F1-7703-4A7E-A526-32C8B7A161F2}" dt="2021-12-16T06:35:09.327" v="316"/>
          <ac:spMkLst>
            <pc:docMk/>
            <pc:sldMk cId="3735793391" sldId="2145706273"/>
            <ac:spMk id="7" creationId="{B609A2B2-0304-4C0E-9A05-16A31C645640}"/>
          </ac:spMkLst>
        </pc:spChg>
        <pc:picChg chg="add mod ord">
          <ac:chgData name="Das, Akash" userId="d1b87425-4b5d-4afb-bce7-20b89c0822d8" providerId="ADAL" clId="{C86370F1-7703-4A7E-A526-32C8B7A161F2}" dt="2021-12-16T06:33:10.566" v="257" actId="1076"/>
          <ac:picMkLst>
            <pc:docMk/>
            <pc:sldMk cId="3735793391" sldId="2145706273"/>
            <ac:picMk id="9" creationId="{FCADC087-9888-48B3-9FA4-86457D1FFEBD}"/>
          </ac:picMkLst>
        </pc:picChg>
        <pc:picChg chg="add mod">
          <ac:chgData name="Das, Akash" userId="d1b87425-4b5d-4afb-bce7-20b89c0822d8" providerId="ADAL" clId="{C86370F1-7703-4A7E-A526-32C8B7A161F2}" dt="2021-12-16T06:33:37.289" v="260" actId="1076"/>
          <ac:picMkLst>
            <pc:docMk/>
            <pc:sldMk cId="3735793391" sldId="2145706273"/>
            <ac:picMk id="11" creationId="{252C8082-FA6A-445B-89F1-597945E000C6}"/>
          </ac:picMkLst>
        </pc:picChg>
      </pc:sldChg>
      <pc:sldChg chg="addSp delSp modSp add mod">
        <pc:chgData name="Das, Akash" userId="d1b87425-4b5d-4afb-bce7-20b89c0822d8" providerId="ADAL" clId="{C86370F1-7703-4A7E-A526-32C8B7A161F2}" dt="2021-12-16T06:37:10.772" v="332" actId="20577"/>
        <pc:sldMkLst>
          <pc:docMk/>
          <pc:sldMk cId="1582472358" sldId="2145706274"/>
        </pc:sldMkLst>
        <pc:spChg chg="mod">
          <ac:chgData name="Das, Akash" userId="d1b87425-4b5d-4afb-bce7-20b89c0822d8" providerId="ADAL" clId="{C86370F1-7703-4A7E-A526-32C8B7A161F2}" dt="2021-12-16T06:37:10.772" v="332" actId="20577"/>
          <ac:spMkLst>
            <pc:docMk/>
            <pc:sldMk cId="1582472358" sldId="2145706274"/>
            <ac:spMk id="4" creationId="{4DD06546-A01D-4093-AC57-F0C80F93910F}"/>
          </ac:spMkLst>
        </pc:spChg>
        <pc:spChg chg="add del mod">
          <ac:chgData name="Das, Akash" userId="d1b87425-4b5d-4afb-bce7-20b89c0822d8" providerId="ADAL" clId="{C86370F1-7703-4A7E-A526-32C8B7A161F2}" dt="2021-12-16T06:36:30.042" v="328" actId="478"/>
          <ac:spMkLst>
            <pc:docMk/>
            <pc:sldMk cId="1582472358" sldId="2145706274"/>
            <ac:spMk id="8" creationId="{5F103529-B4F3-4B0C-B352-99AA89FF709C}"/>
          </ac:spMkLst>
        </pc:spChg>
        <pc:picChg chg="del">
          <ac:chgData name="Das, Akash" userId="d1b87425-4b5d-4afb-bce7-20b89c0822d8" providerId="ADAL" clId="{C86370F1-7703-4A7E-A526-32C8B7A161F2}" dt="2021-12-16T06:35:40.054" v="319" actId="478"/>
          <ac:picMkLst>
            <pc:docMk/>
            <pc:sldMk cId="1582472358" sldId="2145706274"/>
            <ac:picMk id="9" creationId="{FCADC087-9888-48B3-9FA4-86457D1FFEBD}"/>
          </ac:picMkLst>
        </pc:picChg>
        <pc:picChg chg="del">
          <ac:chgData name="Das, Akash" userId="d1b87425-4b5d-4afb-bce7-20b89c0822d8" providerId="ADAL" clId="{C86370F1-7703-4A7E-A526-32C8B7A161F2}" dt="2021-12-16T06:35:44.994" v="320" actId="478"/>
          <ac:picMkLst>
            <pc:docMk/>
            <pc:sldMk cId="1582472358" sldId="2145706274"/>
            <ac:picMk id="11" creationId="{252C8082-FA6A-445B-89F1-597945E000C6}"/>
          </ac:picMkLst>
        </pc:picChg>
        <pc:picChg chg="add mod">
          <ac:chgData name="Das, Akash" userId="d1b87425-4b5d-4afb-bce7-20b89c0822d8" providerId="ADAL" clId="{C86370F1-7703-4A7E-A526-32C8B7A161F2}" dt="2021-12-16T06:36:37.238" v="329" actId="1076"/>
          <ac:picMkLst>
            <pc:docMk/>
            <pc:sldMk cId="1582472358" sldId="2145706274"/>
            <ac:picMk id="12" creationId="{4D73FC48-D794-4846-AA2B-FDA405E9B113}"/>
          </ac:picMkLst>
        </pc:picChg>
      </pc:sldChg>
      <pc:sldChg chg="modSp add mod">
        <pc:chgData name="Das, Akash" userId="d1b87425-4b5d-4afb-bce7-20b89c0822d8" providerId="ADAL" clId="{C86370F1-7703-4A7E-A526-32C8B7A161F2}" dt="2021-12-16T06:37:05.765" v="331" actId="20577"/>
        <pc:sldMkLst>
          <pc:docMk/>
          <pc:sldMk cId="2632750044" sldId="2145706275"/>
        </pc:sldMkLst>
        <pc:spChg chg="mod">
          <ac:chgData name="Das, Akash" userId="d1b87425-4b5d-4afb-bce7-20b89c0822d8" providerId="ADAL" clId="{C86370F1-7703-4A7E-A526-32C8B7A161F2}" dt="2021-12-16T06:37:05.765" v="331" actId="20577"/>
          <ac:spMkLst>
            <pc:docMk/>
            <pc:sldMk cId="2632750044" sldId="2145706275"/>
            <ac:spMk id="4" creationId="{4DD06546-A01D-4093-AC57-F0C80F93910F}"/>
          </ac:spMkLst>
        </pc:spChg>
      </pc:sldChg>
      <pc:sldChg chg="delSp modSp add mod ord modNotesTx">
        <pc:chgData name="Das, Akash" userId="d1b87425-4b5d-4afb-bce7-20b89c0822d8" providerId="ADAL" clId="{C86370F1-7703-4A7E-A526-32C8B7A161F2}" dt="2021-12-16T07:23:17.656" v="1469"/>
        <pc:sldMkLst>
          <pc:docMk/>
          <pc:sldMk cId="3333154993" sldId="2145706276"/>
        </pc:sldMkLst>
        <pc:spChg chg="mod">
          <ac:chgData name="Das, Akash" userId="d1b87425-4b5d-4afb-bce7-20b89c0822d8" providerId="ADAL" clId="{C86370F1-7703-4A7E-A526-32C8B7A161F2}" dt="2021-12-16T06:37:39.334" v="356" actId="20577"/>
          <ac:spMkLst>
            <pc:docMk/>
            <pc:sldMk cId="3333154993" sldId="2145706276"/>
            <ac:spMk id="2" creationId="{DDA1DBA0-4D63-494D-9DEA-899BBDC6E471}"/>
          </ac:spMkLst>
        </pc:spChg>
        <pc:spChg chg="mod">
          <ac:chgData name="Das, Akash" userId="d1b87425-4b5d-4afb-bce7-20b89c0822d8" providerId="ADAL" clId="{C86370F1-7703-4A7E-A526-32C8B7A161F2}" dt="2021-12-16T07:23:01.451" v="1468" actId="255"/>
          <ac:spMkLst>
            <pc:docMk/>
            <pc:sldMk cId="3333154993" sldId="2145706276"/>
            <ac:spMk id="3" creationId="{EEEE8D86-EFC9-4119-8490-0BC217B4A039}"/>
          </ac:spMkLst>
        </pc:spChg>
        <pc:picChg chg="del">
          <ac:chgData name="Das, Akash" userId="d1b87425-4b5d-4afb-bce7-20b89c0822d8" providerId="ADAL" clId="{C86370F1-7703-4A7E-A526-32C8B7A161F2}" dt="2021-12-16T06:38:17.740" v="357" actId="478"/>
          <ac:picMkLst>
            <pc:docMk/>
            <pc:sldMk cId="3333154993" sldId="2145706276"/>
            <ac:picMk id="8" creationId="{84F22850-6C34-4DF2-A68D-1D1FA2C49F1E}"/>
          </ac:picMkLst>
        </pc:picChg>
      </pc:sldChg>
      <pc:sldChg chg="add del">
        <pc:chgData name="Das, Akash" userId="d1b87425-4b5d-4afb-bce7-20b89c0822d8" providerId="ADAL" clId="{C86370F1-7703-4A7E-A526-32C8B7A161F2}" dt="2021-12-16T06:48:22.441" v="528" actId="47"/>
        <pc:sldMkLst>
          <pc:docMk/>
          <pc:sldMk cId="1192832747" sldId="2145706277"/>
        </pc:sldMkLst>
      </pc:sldChg>
      <pc:sldChg chg="addSp delSp modSp new mod modClrScheme chgLayout modNotesTx">
        <pc:chgData name="Das, Akash" userId="d1b87425-4b5d-4afb-bce7-20b89c0822d8" providerId="ADAL" clId="{C86370F1-7703-4A7E-A526-32C8B7A161F2}" dt="2021-12-16T07:23:34.469" v="1470"/>
        <pc:sldMkLst>
          <pc:docMk/>
          <pc:sldMk cId="2550331247" sldId="2145706278"/>
        </pc:sldMkLst>
        <pc:spChg chg="mod">
          <ac:chgData name="Das, Akash" userId="d1b87425-4b5d-4afb-bce7-20b89c0822d8" providerId="ADAL" clId="{C86370F1-7703-4A7E-A526-32C8B7A161F2}" dt="2021-12-16T06:43:15.993" v="440" actId="26606"/>
          <ac:spMkLst>
            <pc:docMk/>
            <pc:sldMk cId="2550331247" sldId="2145706278"/>
            <ac:spMk id="2" creationId="{0B764B54-89E9-4E6E-BD5C-EF887FE3F4E6}"/>
          </ac:spMkLst>
        </pc:spChg>
        <pc:spChg chg="del">
          <ac:chgData name="Das, Akash" userId="d1b87425-4b5d-4afb-bce7-20b89c0822d8" providerId="ADAL" clId="{C86370F1-7703-4A7E-A526-32C8B7A161F2}" dt="2021-12-16T06:42:59.717" v="433" actId="22"/>
          <ac:spMkLst>
            <pc:docMk/>
            <pc:sldMk cId="2550331247" sldId="2145706278"/>
            <ac:spMk id="3" creationId="{4F0815DC-DAF1-4D87-8CA1-5EDAE3674F03}"/>
          </ac:spMkLst>
        </pc:spChg>
        <pc:spChg chg="mod">
          <ac:chgData name="Das, Akash" userId="d1b87425-4b5d-4afb-bce7-20b89c0822d8" providerId="ADAL" clId="{C86370F1-7703-4A7E-A526-32C8B7A161F2}" dt="2021-12-16T06:43:15.993" v="440" actId="26606"/>
          <ac:spMkLst>
            <pc:docMk/>
            <pc:sldMk cId="2550331247" sldId="2145706278"/>
            <ac:spMk id="4" creationId="{F33A2870-84D6-479B-9B3B-49913E133A9E}"/>
          </ac:spMkLst>
        </pc:spChg>
        <pc:spChg chg="mod">
          <ac:chgData name="Das, Akash" userId="d1b87425-4b5d-4afb-bce7-20b89c0822d8" providerId="ADAL" clId="{C86370F1-7703-4A7E-A526-32C8B7A161F2}" dt="2021-12-16T06:43:15.993" v="440" actId="26606"/>
          <ac:spMkLst>
            <pc:docMk/>
            <pc:sldMk cId="2550331247" sldId="2145706278"/>
            <ac:spMk id="5" creationId="{64DB9EAD-1FC9-4822-B7B6-5CC539849355}"/>
          </ac:spMkLst>
        </pc:spChg>
        <pc:spChg chg="mod">
          <ac:chgData name="Das, Akash" userId="d1b87425-4b5d-4afb-bce7-20b89c0822d8" providerId="ADAL" clId="{C86370F1-7703-4A7E-A526-32C8B7A161F2}" dt="2021-12-16T06:43:15.993" v="440" actId="26606"/>
          <ac:spMkLst>
            <pc:docMk/>
            <pc:sldMk cId="2550331247" sldId="2145706278"/>
            <ac:spMk id="6" creationId="{47441894-0A83-41B4-872A-A9C77DBEB523}"/>
          </ac:spMkLst>
        </pc:spChg>
        <pc:spChg chg="add del">
          <ac:chgData name="Das, Akash" userId="d1b87425-4b5d-4afb-bce7-20b89c0822d8" providerId="ADAL" clId="{C86370F1-7703-4A7E-A526-32C8B7A161F2}" dt="2021-12-16T06:43:15.993" v="440" actId="26606"/>
          <ac:spMkLst>
            <pc:docMk/>
            <pc:sldMk cId="2550331247" sldId="2145706278"/>
            <ac:spMk id="7" creationId="{41DADBB2-07B0-41E2-BED6-E0D2C8DBB5FC}"/>
          </ac:spMkLst>
        </pc:spChg>
        <pc:spChg chg="add del mod">
          <ac:chgData name="Das, Akash" userId="d1b87425-4b5d-4afb-bce7-20b89c0822d8" providerId="ADAL" clId="{C86370F1-7703-4A7E-A526-32C8B7A161F2}" dt="2021-12-16T06:43:13.700" v="435" actId="26606"/>
          <ac:spMkLst>
            <pc:docMk/>
            <pc:sldMk cId="2550331247" sldId="2145706278"/>
            <ac:spMk id="14" creationId="{DA4F00CD-A2EF-4175-8A8A-6478B1C2199F}"/>
          </ac:spMkLst>
        </pc:spChg>
        <pc:spChg chg="add del">
          <ac:chgData name="Das, Akash" userId="d1b87425-4b5d-4afb-bce7-20b89c0822d8" providerId="ADAL" clId="{C86370F1-7703-4A7E-A526-32C8B7A161F2}" dt="2021-12-16T06:43:14.834" v="437" actId="26606"/>
          <ac:spMkLst>
            <pc:docMk/>
            <pc:sldMk cId="2550331247" sldId="2145706278"/>
            <ac:spMk id="16" creationId="{EB36E771-2076-46D1-8006-A9A21D09A114}"/>
          </ac:spMkLst>
        </pc:spChg>
        <pc:spChg chg="add del mod">
          <ac:chgData name="Das, Akash" userId="d1b87425-4b5d-4afb-bce7-20b89c0822d8" providerId="ADAL" clId="{C86370F1-7703-4A7E-A526-32C8B7A161F2}" dt="2021-12-16T06:43:15.989" v="439" actId="26606"/>
          <ac:spMkLst>
            <pc:docMk/>
            <pc:sldMk cId="2550331247" sldId="2145706278"/>
            <ac:spMk id="18" creationId="{DA4F00CD-A2EF-4175-8A8A-6478B1C2199F}"/>
          </ac:spMkLst>
        </pc:spChg>
        <pc:spChg chg="add mod">
          <ac:chgData name="Das, Akash" userId="d1b87425-4b5d-4afb-bce7-20b89c0822d8" providerId="ADAL" clId="{C86370F1-7703-4A7E-A526-32C8B7A161F2}" dt="2021-12-16T06:43:29.978" v="460" actId="20577"/>
          <ac:spMkLst>
            <pc:docMk/>
            <pc:sldMk cId="2550331247" sldId="2145706278"/>
            <ac:spMk id="20" creationId="{EB36E771-2076-46D1-8006-A9A21D09A114}"/>
          </ac:spMkLst>
        </pc:spChg>
        <pc:picChg chg="add mod ord">
          <ac:chgData name="Das, Akash" userId="d1b87425-4b5d-4afb-bce7-20b89c0822d8" providerId="ADAL" clId="{C86370F1-7703-4A7E-A526-32C8B7A161F2}" dt="2021-12-16T06:43:15.993" v="440" actId="26606"/>
          <ac:picMkLst>
            <pc:docMk/>
            <pc:sldMk cId="2550331247" sldId="2145706278"/>
            <ac:picMk id="9" creationId="{DC247619-DEEE-4A05-96DC-6B3FCC289E78}"/>
          </ac:picMkLst>
        </pc:picChg>
      </pc:sldChg>
      <pc:sldChg chg="addSp delSp modSp add mod modNotesTx">
        <pc:chgData name="Das, Akash" userId="d1b87425-4b5d-4afb-bce7-20b89c0822d8" providerId="ADAL" clId="{C86370F1-7703-4A7E-A526-32C8B7A161F2}" dt="2021-12-16T07:23:44.755" v="1471"/>
        <pc:sldMkLst>
          <pc:docMk/>
          <pc:sldMk cId="2000062971" sldId="2145706279"/>
        </pc:sldMkLst>
        <pc:spChg chg="mod">
          <ac:chgData name="Das, Akash" userId="d1b87425-4b5d-4afb-bce7-20b89c0822d8" providerId="ADAL" clId="{C86370F1-7703-4A7E-A526-32C8B7A161F2}" dt="2021-12-16T06:44:39.740" v="511" actId="20577"/>
          <ac:spMkLst>
            <pc:docMk/>
            <pc:sldMk cId="2000062971" sldId="2145706279"/>
            <ac:spMk id="4" creationId="{F33A2870-84D6-479B-9B3B-49913E133A9E}"/>
          </ac:spMkLst>
        </pc:spChg>
        <pc:spChg chg="add del mod">
          <ac:chgData name="Das, Akash" userId="d1b87425-4b5d-4afb-bce7-20b89c0822d8" providerId="ADAL" clId="{C86370F1-7703-4A7E-A526-32C8B7A161F2}" dt="2021-12-16T06:45:15.202" v="513" actId="22"/>
          <ac:spMkLst>
            <pc:docMk/>
            <pc:sldMk cId="2000062971" sldId="2145706279"/>
            <ac:spMk id="7" creationId="{041B852D-629D-49C4-9D82-81C96AC47A0E}"/>
          </ac:spMkLst>
        </pc:spChg>
        <pc:picChg chg="del">
          <ac:chgData name="Das, Akash" userId="d1b87425-4b5d-4afb-bce7-20b89c0822d8" providerId="ADAL" clId="{C86370F1-7703-4A7E-A526-32C8B7A161F2}" dt="2021-12-16T06:44:49.532" v="512" actId="478"/>
          <ac:picMkLst>
            <pc:docMk/>
            <pc:sldMk cId="2000062971" sldId="2145706279"/>
            <ac:picMk id="9" creationId="{DC247619-DEEE-4A05-96DC-6B3FCC289E78}"/>
          </ac:picMkLst>
        </pc:picChg>
        <pc:picChg chg="add mod ord">
          <ac:chgData name="Das, Akash" userId="d1b87425-4b5d-4afb-bce7-20b89c0822d8" providerId="ADAL" clId="{C86370F1-7703-4A7E-A526-32C8B7A161F2}" dt="2021-12-16T06:45:15.202" v="513" actId="22"/>
          <ac:picMkLst>
            <pc:docMk/>
            <pc:sldMk cId="2000062971" sldId="2145706279"/>
            <ac:picMk id="10" creationId="{5E59A257-EA0F-417E-AE37-A2F68D899D3E}"/>
          </ac:picMkLst>
        </pc:picChg>
      </pc:sldChg>
      <pc:sldChg chg="addSp delSp modSp add mod">
        <pc:chgData name="Das, Akash" userId="d1b87425-4b5d-4afb-bce7-20b89c0822d8" providerId="ADAL" clId="{C86370F1-7703-4A7E-A526-32C8B7A161F2}" dt="2021-12-16T06:49:39.982" v="552" actId="1076"/>
        <pc:sldMkLst>
          <pc:docMk/>
          <pc:sldMk cId="1803039744" sldId="2145706280"/>
        </pc:sldMkLst>
        <pc:spChg chg="mod">
          <ac:chgData name="Das, Akash" userId="d1b87425-4b5d-4afb-bce7-20b89c0822d8" providerId="ADAL" clId="{C86370F1-7703-4A7E-A526-32C8B7A161F2}" dt="2021-12-16T06:46:53.545" v="527" actId="20577"/>
          <ac:spMkLst>
            <pc:docMk/>
            <pc:sldMk cId="1803039744" sldId="2145706280"/>
            <ac:spMk id="4" creationId="{F33A2870-84D6-479B-9B3B-49913E133A9E}"/>
          </ac:spMkLst>
        </pc:spChg>
        <pc:spChg chg="add mod">
          <ac:chgData name="Das, Akash" userId="d1b87425-4b5d-4afb-bce7-20b89c0822d8" providerId="ADAL" clId="{C86370F1-7703-4A7E-A526-32C8B7A161F2}" dt="2021-12-16T06:49:12.009" v="550" actId="404"/>
          <ac:spMkLst>
            <pc:docMk/>
            <pc:sldMk cId="1803039744" sldId="2145706280"/>
            <ac:spMk id="7" creationId="{5D071264-ABCE-46D1-BE00-A9C859E73699}"/>
          </ac:spMkLst>
        </pc:spChg>
        <pc:picChg chg="add mod">
          <ac:chgData name="Das, Akash" userId="d1b87425-4b5d-4afb-bce7-20b89c0822d8" providerId="ADAL" clId="{C86370F1-7703-4A7E-A526-32C8B7A161F2}" dt="2021-12-16T06:49:39.982" v="552" actId="1076"/>
          <ac:picMkLst>
            <pc:docMk/>
            <pc:sldMk cId="1803039744" sldId="2145706280"/>
            <ac:picMk id="9" creationId="{228D692A-A3AD-4DC4-9281-3A886D858B65}"/>
          </ac:picMkLst>
        </pc:picChg>
        <pc:picChg chg="del">
          <ac:chgData name="Das, Akash" userId="d1b87425-4b5d-4afb-bce7-20b89c0822d8" providerId="ADAL" clId="{C86370F1-7703-4A7E-A526-32C8B7A161F2}" dt="2021-12-16T06:48:29.107" v="529" actId="478"/>
          <ac:picMkLst>
            <pc:docMk/>
            <pc:sldMk cId="1803039744" sldId="2145706280"/>
            <ac:picMk id="10" creationId="{5E59A257-EA0F-417E-AE37-A2F68D899D3E}"/>
          </ac:picMkLst>
        </pc:picChg>
      </pc:sldChg>
      <pc:sldChg chg="addSp delSp modSp add mod">
        <pc:chgData name="Das, Akash" userId="d1b87425-4b5d-4afb-bce7-20b89c0822d8" providerId="ADAL" clId="{C86370F1-7703-4A7E-A526-32C8B7A161F2}" dt="2021-12-16T06:52:08.403" v="575" actId="1076"/>
        <pc:sldMkLst>
          <pc:docMk/>
          <pc:sldMk cId="3051715556" sldId="2145706281"/>
        </pc:sldMkLst>
        <pc:spChg chg="mod">
          <ac:chgData name="Das, Akash" userId="d1b87425-4b5d-4afb-bce7-20b89c0822d8" providerId="ADAL" clId="{C86370F1-7703-4A7E-A526-32C8B7A161F2}" dt="2021-12-16T06:51:26.551" v="570" actId="20577"/>
          <ac:spMkLst>
            <pc:docMk/>
            <pc:sldMk cId="3051715556" sldId="2145706281"/>
            <ac:spMk id="4" creationId="{4DD06546-A01D-4093-AC57-F0C80F93910F}"/>
          </ac:spMkLst>
        </pc:spChg>
        <pc:picChg chg="add mod">
          <ac:chgData name="Das, Akash" userId="d1b87425-4b5d-4afb-bce7-20b89c0822d8" providerId="ADAL" clId="{C86370F1-7703-4A7E-A526-32C8B7A161F2}" dt="2021-12-16T06:52:08.403" v="575" actId="1076"/>
          <ac:picMkLst>
            <pc:docMk/>
            <pc:sldMk cId="3051715556" sldId="2145706281"/>
            <ac:picMk id="8" creationId="{BE7F8856-275A-4D0D-A7E4-E9419FFF8865}"/>
          </ac:picMkLst>
        </pc:picChg>
        <pc:picChg chg="del">
          <ac:chgData name="Das, Akash" userId="d1b87425-4b5d-4afb-bce7-20b89c0822d8" providerId="ADAL" clId="{C86370F1-7703-4A7E-A526-32C8B7A161F2}" dt="2021-12-16T06:51:28.960" v="571" actId="478"/>
          <ac:picMkLst>
            <pc:docMk/>
            <pc:sldMk cId="3051715556" sldId="2145706281"/>
            <ac:picMk id="12" creationId="{4D73FC48-D794-4846-AA2B-FDA405E9B113}"/>
          </ac:picMkLst>
        </pc:picChg>
      </pc:sldChg>
      <pc:sldChg chg="modSp add mod">
        <pc:chgData name="Das, Akash" userId="d1b87425-4b5d-4afb-bce7-20b89c0822d8" providerId="ADAL" clId="{C86370F1-7703-4A7E-A526-32C8B7A161F2}" dt="2021-12-16T06:55:34.734" v="662" actId="113"/>
        <pc:sldMkLst>
          <pc:docMk/>
          <pc:sldMk cId="734852222" sldId="2145706282"/>
        </pc:sldMkLst>
        <pc:spChg chg="mod">
          <ac:chgData name="Das, Akash" userId="d1b87425-4b5d-4afb-bce7-20b89c0822d8" providerId="ADAL" clId="{C86370F1-7703-4A7E-A526-32C8B7A161F2}" dt="2021-12-16T06:55:34.734" v="662" actId="113"/>
          <ac:spMkLst>
            <pc:docMk/>
            <pc:sldMk cId="734852222" sldId="2145706282"/>
            <ac:spMk id="3" creationId="{C7B69B8A-ADBB-49C3-976B-6A80305ADFEB}"/>
          </ac:spMkLst>
        </pc:spChg>
        <pc:spChg chg="mod">
          <ac:chgData name="Das, Akash" userId="d1b87425-4b5d-4afb-bce7-20b89c0822d8" providerId="ADAL" clId="{C86370F1-7703-4A7E-A526-32C8B7A161F2}" dt="2021-12-16T06:55:05.176" v="653" actId="20577"/>
          <ac:spMkLst>
            <pc:docMk/>
            <pc:sldMk cId="734852222" sldId="2145706282"/>
            <ac:spMk id="6" creationId="{C496267A-C5A7-4D4C-A2C2-E2A696EF0A1F}"/>
          </ac:spMkLst>
        </pc:spChg>
      </pc:sldChg>
      <pc:sldChg chg="addSp modSp new mod">
        <pc:chgData name="Das, Akash" userId="d1b87425-4b5d-4afb-bce7-20b89c0822d8" providerId="ADAL" clId="{C86370F1-7703-4A7E-A526-32C8B7A161F2}" dt="2021-12-16T07:06:01.542" v="942" actId="20577"/>
        <pc:sldMkLst>
          <pc:docMk/>
          <pc:sldMk cId="117623247" sldId="2145706283"/>
        </pc:sldMkLst>
        <pc:spChg chg="mod">
          <ac:chgData name="Das, Akash" userId="d1b87425-4b5d-4afb-bce7-20b89c0822d8" providerId="ADAL" clId="{C86370F1-7703-4A7E-A526-32C8B7A161F2}" dt="2021-12-16T06:56:52.857" v="712" actId="20577"/>
          <ac:spMkLst>
            <pc:docMk/>
            <pc:sldMk cId="117623247" sldId="2145706283"/>
            <ac:spMk id="2" creationId="{F3CAB567-BA6A-4A56-9544-75AD1176C7BF}"/>
          </ac:spMkLst>
        </pc:spChg>
        <pc:spChg chg="mod">
          <ac:chgData name="Das, Akash" userId="d1b87425-4b5d-4afb-bce7-20b89c0822d8" providerId="ADAL" clId="{C86370F1-7703-4A7E-A526-32C8B7A161F2}" dt="2021-12-16T07:06:01.542" v="942" actId="20577"/>
          <ac:spMkLst>
            <pc:docMk/>
            <pc:sldMk cId="117623247" sldId="2145706283"/>
            <ac:spMk id="3" creationId="{299B98A5-4A46-4A93-868E-720F3B58F6E2}"/>
          </ac:spMkLst>
        </pc:spChg>
        <pc:spChg chg="mod">
          <ac:chgData name="Das, Akash" userId="d1b87425-4b5d-4afb-bce7-20b89c0822d8" providerId="ADAL" clId="{C86370F1-7703-4A7E-A526-32C8B7A161F2}" dt="2021-12-16T06:57:22.896" v="738" actId="20577"/>
          <ac:spMkLst>
            <pc:docMk/>
            <pc:sldMk cId="117623247" sldId="2145706283"/>
            <ac:spMk id="6" creationId="{E458CD16-EC23-4314-8227-1DD94BA4AE1A}"/>
          </ac:spMkLst>
        </pc:spChg>
        <pc:picChg chg="add mod">
          <ac:chgData name="Das, Akash" userId="d1b87425-4b5d-4afb-bce7-20b89c0822d8" providerId="ADAL" clId="{C86370F1-7703-4A7E-A526-32C8B7A161F2}" dt="2021-12-16T07:02:24.543" v="795" actId="1076"/>
          <ac:picMkLst>
            <pc:docMk/>
            <pc:sldMk cId="117623247" sldId="2145706283"/>
            <ac:picMk id="1026" creationId="{61AD9970-53F6-4F5D-A9D4-52045D8FE2A9}"/>
          </ac:picMkLst>
        </pc:picChg>
      </pc:sldChg>
      <pc:sldChg chg="modSp new del mod">
        <pc:chgData name="Das, Akash" userId="d1b87425-4b5d-4afb-bce7-20b89c0822d8" providerId="ADAL" clId="{C86370F1-7703-4A7E-A526-32C8B7A161F2}" dt="2021-12-16T06:58:30.012" v="787" actId="47"/>
        <pc:sldMkLst>
          <pc:docMk/>
          <pc:sldMk cId="176788874" sldId="2145706284"/>
        </pc:sldMkLst>
        <pc:spChg chg="mod">
          <ac:chgData name="Das, Akash" userId="d1b87425-4b5d-4afb-bce7-20b89c0822d8" providerId="ADAL" clId="{C86370F1-7703-4A7E-A526-32C8B7A161F2}" dt="2021-12-16T06:58:12.009" v="771" actId="20577"/>
          <ac:spMkLst>
            <pc:docMk/>
            <pc:sldMk cId="176788874" sldId="2145706284"/>
            <ac:spMk id="3" creationId="{6136BC30-EFB8-4952-830D-E712E9765880}"/>
          </ac:spMkLst>
        </pc:spChg>
        <pc:spChg chg="mod">
          <ac:chgData name="Das, Akash" userId="d1b87425-4b5d-4afb-bce7-20b89c0822d8" providerId="ADAL" clId="{C86370F1-7703-4A7E-A526-32C8B7A161F2}" dt="2021-12-16T06:58:19.431" v="786" actId="20577"/>
          <ac:spMkLst>
            <pc:docMk/>
            <pc:sldMk cId="176788874" sldId="2145706284"/>
            <ac:spMk id="4" creationId="{8AB91BDE-5B2B-4E64-84CA-784D3C6CEB29}"/>
          </ac:spMkLst>
        </pc:spChg>
      </pc:sldChg>
      <pc:sldChg chg="addSp delSp modSp new mod">
        <pc:chgData name="Das, Akash" userId="d1b87425-4b5d-4afb-bce7-20b89c0822d8" providerId="ADAL" clId="{C86370F1-7703-4A7E-A526-32C8B7A161F2}" dt="2021-12-16T07:04:35.355" v="811" actId="478"/>
        <pc:sldMkLst>
          <pc:docMk/>
          <pc:sldMk cId="3091186978" sldId="2145706284"/>
        </pc:sldMkLst>
        <pc:spChg chg="del">
          <ac:chgData name="Das, Akash" userId="d1b87425-4b5d-4afb-bce7-20b89c0822d8" providerId="ADAL" clId="{C86370F1-7703-4A7E-A526-32C8B7A161F2}" dt="2021-12-16T07:04:02.709" v="798" actId="931"/>
          <ac:spMkLst>
            <pc:docMk/>
            <pc:sldMk cId="3091186978" sldId="2145706284"/>
            <ac:spMk id="2" creationId="{BB664E2E-488B-4281-A392-63E542D917A4}"/>
          </ac:spMkLst>
        </pc:spChg>
        <pc:spChg chg="mod">
          <ac:chgData name="Das, Akash" userId="d1b87425-4b5d-4afb-bce7-20b89c0822d8" providerId="ADAL" clId="{C86370F1-7703-4A7E-A526-32C8B7A161F2}" dt="2021-12-16T07:04:27.133" v="810" actId="26606"/>
          <ac:spMkLst>
            <pc:docMk/>
            <pc:sldMk cId="3091186978" sldId="2145706284"/>
            <ac:spMk id="3" creationId="{255AD327-2EA3-4D10-8A55-56F22FB418B9}"/>
          </ac:spMkLst>
        </pc:spChg>
        <pc:spChg chg="del">
          <ac:chgData name="Das, Akash" userId="d1b87425-4b5d-4afb-bce7-20b89c0822d8" providerId="ADAL" clId="{C86370F1-7703-4A7E-A526-32C8B7A161F2}" dt="2021-12-16T07:04:27.133" v="810" actId="26606"/>
          <ac:spMkLst>
            <pc:docMk/>
            <pc:sldMk cId="3091186978" sldId="2145706284"/>
            <ac:spMk id="4" creationId="{E87A7A7E-3B08-4958-AD27-6348190ACBC6}"/>
          </ac:spMkLst>
        </pc:spChg>
        <pc:spChg chg="add del">
          <ac:chgData name="Das, Akash" userId="d1b87425-4b5d-4afb-bce7-20b89c0822d8" providerId="ADAL" clId="{C86370F1-7703-4A7E-A526-32C8B7A161F2}" dt="2021-12-16T07:04:35.355" v="811" actId="478"/>
          <ac:spMkLst>
            <pc:docMk/>
            <pc:sldMk cId="3091186978" sldId="2145706284"/>
            <ac:spMk id="11" creationId="{18CAE178-C983-4D40-A22E-BF0DA38FD679}"/>
          </ac:spMkLst>
        </pc:spChg>
        <pc:picChg chg="add mod">
          <ac:chgData name="Das, Akash" userId="d1b87425-4b5d-4afb-bce7-20b89c0822d8" providerId="ADAL" clId="{C86370F1-7703-4A7E-A526-32C8B7A161F2}" dt="2021-12-16T07:04:27.133" v="810" actId="26606"/>
          <ac:picMkLst>
            <pc:docMk/>
            <pc:sldMk cId="3091186978" sldId="2145706284"/>
            <ac:picMk id="6" creationId="{1254A5F3-71A3-490B-83E7-2C5BBEA32868}"/>
          </ac:picMkLst>
        </pc:picChg>
      </pc:sldChg>
      <pc:sldChg chg="modSp new del mod">
        <pc:chgData name="Das, Akash" userId="d1b87425-4b5d-4afb-bce7-20b89c0822d8" providerId="ADAL" clId="{C86370F1-7703-4A7E-A526-32C8B7A161F2}" dt="2021-12-16T06:57:52.049" v="744" actId="47"/>
        <pc:sldMkLst>
          <pc:docMk/>
          <pc:sldMk cId="3920205676" sldId="2145706284"/>
        </pc:sldMkLst>
        <pc:spChg chg="mod">
          <ac:chgData name="Das, Akash" userId="d1b87425-4b5d-4afb-bce7-20b89c0822d8" providerId="ADAL" clId="{C86370F1-7703-4A7E-A526-32C8B7A161F2}" dt="2021-12-16T06:57:48.818" v="743" actId="20577"/>
          <ac:spMkLst>
            <pc:docMk/>
            <pc:sldMk cId="3920205676" sldId="2145706284"/>
            <ac:spMk id="3" creationId="{D23A5872-0A1F-45C5-9312-43522605C763}"/>
          </ac:spMkLst>
        </pc:spChg>
      </pc:sldChg>
      <pc:sldChg chg="addSp delSp modSp new mod modNotesTx">
        <pc:chgData name="Das, Akash" userId="d1b87425-4b5d-4afb-bce7-20b89c0822d8" providerId="ADAL" clId="{C86370F1-7703-4A7E-A526-32C8B7A161F2}" dt="2021-12-16T07:24:05.470" v="1472"/>
        <pc:sldMkLst>
          <pc:docMk/>
          <pc:sldMk cId="1914584175" sldId="2145706285"/>
        </pc:sldMkLst>
        <pc:spChg chg="mod">
          <ac:chgData name="Das, Akash" userId="d1b87425-4b5d-4afb-bce7-20b89c0822d8" providerId="ADAL" clId="{C86370F1-7703-4A7E-A526-32C8B7A161F2}" dt="2021-12-16T07:11:13.866" v="1123" actId="20577"/>
          <ac:spMkLst>
            <pc:docMk/>
            <pc:sldMk cId="1914584175" sldId="2145706285"/>
            <ac:spMk id="2" creationId="{75B4D164-8E63-4A21-95AD-FAA0F3FB408B}"/>
          </ac:spMkLst>
        </pc:spChg>
        <pc:spChg chg="mod">
          <ac:chgData name="Das, Akash" userId="d1b87425-4b5d-4afb-bce7-20b89c0822d8" providerId="ADAL" clId="{C86370F1-7703-4A7E-A526-32C8B7A161F2}" dt="2021-12-16T07:12:01.901" v="1213" actId="20577"/>
          <ac:spMkLst>
            <pc:docMk/>
            <pc:sldMk cId="1914584175" sldId="2145706285"/>
            <ac:spMk id="3" creationId="{CE505532-4C69-4518-A998-36BA287FC78E}"/>
          </ac:spMkLst>
        </pc:spChg>
        <pc:spChg chg="mod">
          <ac:chgData name="Das, Akash" userId="d1b87425-4b5d-4afb-bce7-20b89c0822d8" providerId="ADAL" clId="{C86370F1-7703-4A7E-A526-32C8B7A161F2}" dt="2021-12-16T07:11:25.251" v="1143" actId="20577"/>
          <ac:spMkLst>
            <pc:docMk/>
            <pc:sldMk cId="1914584175" sldId="2145706285"/>
            <ac:spMk id="6" creationId="{8F21F812-75DA-4A3A-95CD-3D0299E7F100}"/>
          </ac:spMkLst>
        </pc:spChg>
        <pc:picChg chg="add del mod">
          <ac:chgData name="Das, Akash" userId="d1b87425-4b5d-4afb-bce7-20b89c0822d8" providerId="ADAL" clId="{C86370F1-7703-4A7E-A526-32C8B7A161F2}" dt="2021-12-16T07:13:01.280" v="1219" actId="478"/>
          <ac:picMkLst>
            <pc:docMk/>
            <pc:sldMk cId="1914584175" sldId="2145706285"/>
            <ac:picMk id="1026" creationId="{0E85E64C-820F-4B3A-9433-0BCACAD1974E}"/>
          </ac:picMkLst>
        </pc:picChg>
        <pc:picChg chg="add mod">
          <ac:chgData name="Das, Akash" userId="d1b87425-4b5d-4afb-bce7-20b89c0822d8" providerId="ADAL" clId="{C86370F1-7703-4A7E-A526-32C8B7A161F2}" dt="2021-12-16T07:13:33.387" v="1228" actId="14100"/>
          <ac:picMkLst>
            <pc:docMk/>
            <pc:sldMk cId="1914584175" sldId="2145706285"/>
            <ac:picMk id="1028" creationId="{55BC2BB4-6988-4FA0-B4A6-515C37D7C8FF}"/>
          </ac:picMkLst>
        </pc:picChg>
      </pc:sldChg>
      <pc:sldChg chg="addSp delSp modSp add mod ord modNotesTx">
        <pc:chgData name="Das, Akash" userId="d1b87425-4b5d-4afb-bce7-20b89c0822d8" providerId="ADAL" clId="{C86370F1-7703-4A7E-A526-32C8B7A161F2}" dt="2021-12-16T07:19:03.907" v="1380" actId="2710"/>
        <pc:sldMkLst>
          <pc:docMk/>
          <pc:sldMk cId="1056609993" sldId="2145706286"/>
        </pc:sldMkLst>
        <pc:spChg chg="mod">
          <ac:chgData name="Das, Akash" userId="d1b87425-4b5d-4afb-bce7-20b89c0822d8" providerId="ADAL" clId="{C86370F1-7703-4A7E-A526-32C8B7A161F2}" dt="2021-12-16T07:14:52.221" v="1243" actId="20577"/>
          <ac:spMkLst>
            <pc:docMk/>
            <pc:sldMk cId="1056609993" sldId="2145706286"/>
            <ac:spMk id="2" creationId="{0B764B54-89E9-4E6E-BD5C-EF887FE3F4E6}"/>
          </ac:spMkLst>
        </pc:spChg>
        <pc:spChg chg="mod">
          <ac:chgData name="Das, Akash" userId="d1b87425-4b5d-4afb-bce7-20b89c0822d8" providerId="ADAL" clId="{C86370F1-7703-4A7E-A526-32C8B7A161F2}" dt="2021-12-16T07:16:43.757" v="1341" actId="114"/>
          <ac:spMkLst>
            <pc:docMk/>
            <pc:sldMk cId="1056609993" sldId="2145706286"/>
            <ac:spMk id="4" creationId="{F33A2870-84D6-479B-9B3B-49913E133A9E}"/>
          </ac:spMkLst>
        </pc:spChg>
        <pc:spChg chg="add mod">
          <ac:chgData name="Das, Akash" userId="d1b87425-4b5d-4afb-bce7-20b89c0822d8" providerId="ADAL" clId="{C86370F1-7703-4A7E-A526-32C8B7A161F2}" dt="2021-12-16T07:19:03.907" v="1380" actId="2710"/>
          <ac:spMkLst>
            <pc:docMk/>
            <pc:sldMk cId="1056609993" sldId="2145706286"/>
            <ac:spMk id="7" creationId="{31F17E9A-3248-4D9A-A64B-D49DA7EECB22}"/>
          </ac:spMkLst>
        </pc:spChg>
        <pc:picChg chg="del">
          <ac:chgData name="Das, Akash" userId="d1b87425-4b5d-4afb-bce7-20b89c0822d8" providerId="ADAL" clId="{C86370F1-7703-4A7E-A526-32C8B7A161F2}" dt="2021-12-16T07:15:02.634" v="1265" actId="478"/>
          <ac:picMkLst>
            <pc:docMk/>
            <pc:sldMk cId="1056609993" sldId="2145706286"/>
            <ac:picMk id="9" creationId="{DC247619-DEEE-4A05-96DC-6B3FCC289E78}"/>
          </ac:picMkLst>
        </pc:picChg>
      </pc:sldChg>
      <pc:sldChg chg="modSp add mod ord">
        <pc:chgData name="Das, Akash" userId="d1b87425-4b5d-4afb-bce7-20b89c0822d8" providerId="ADAL" clId="{C86370F1-7703-4A7E-A526-32C8B7A161F2}" dt="2021-12-16T07:19:12.643" v="1381" actId="2710"/>
        <pc:sldMkLst>
          <pc:docMk/>
          <pc:sldMk cId="3936455268" sldId="2145706287"/>
        </pc:sldMkLst>
        <pc:spChg chg="mod">
          <ac:chgData name="Das, Akash" userId="d1b87425-4b5d-4afb-bce7-20b89c0822d8" providerId="ADAL" clId="{C86370F1-7703-4A7E-A526-32C8B7A161F2}" dt="2021-12-16T07:19:12.643" v="1381" actId="2710"/>
          <ac:spMkLst>
            <pc:docMk/>
            <pc:sldMk cId="3936455268" sldId="2145706287"/>
            <ac:spMk id="7" creationId="{31F17E9A-3248-4D9A-A64B-D49DA7EECB22}"/>
          </ac:spMkLst>
        </pc:spChg>
      </pc:sldChg>
      <pc:sldChg chg="modSp add mod modNotesTx">
        <pc:chgData name="Das, Akash" userId="d1b87425-4b5d-4afb-bce7-20b89c0822d8" providerId="ADAL" clId="{C86370F1-7703-4A7E-A526-32C8B7A161F2}" dt="2021-12-16T07:20:56.942" v="1438"/>
        <pc:sldMkLst>
          <pc:docMk/>
          <pc:sldMk cId="2601080568" sldId="2145706288"/>
        </pc:sldMkLst>
        <pc:spChg chg="mod">
          <ac:chgData name="Das, Akash" userId="d1b87425-4b5d-4afb-bce7-20b89c0822d8" providerId="ADAL" clId="{C86370F1-7703-4A7E-A526-32C8B7A161F2}" dt="2021-12-16T07:19:31.667" v="1398" actId="20577"/>
          <ac:spMkLst>
            <pc:docMk/>
            <pc:sldMk cId="2601080568" sldId="2145706288"/>
            <ac:spMk id="4" creationId="{F33A2870-84D6-479B-9B3B-49913E133A9E}"/>
          </ac:spMkLst>
        </pc:spChg>
        <pc:spChg chg="mod">
          <ac:chgData name="Das, Akash" userId="d1b87425-4b5d-4afb-bce7-20b89c0822d8" providerId="ADAL" clId="{C86370F1-7703-4A7E-A526-32C8B7A161F2}" dt="2021-12-16T07:20:44.565" v="1435" actId="20577"/>
          <ac:spMkLst>
            <pc:docMk/>
            <pc:sldMk cId="2601080568" sldId="2145706288"/>
            <ac:spMk id="7" creationId="{31F17E9A-3248-4D9A-A64B-D49DA7EECB22}"/>
          </ac:spMkLst>
        </pc:spChg>
      </pc:sldChg>
      <pc:sldMasterChg chg="delSldLayout">
        <pc:chgData name="Das, Akash" userId="d1b87425-4b5d-4afb-bce7-20b89c0822d8" providerId="ADAL" clId="{C86370F1-7703-4A7E-A526-32C8B7A161F2}" dt="2021-12-16T07:02:39.665" v="796" actId="47"/>
        <pc:sldMasterMkLst>
          <pc:docMk/>
          <pc:sldMasterMk cId="0" sldId="2147483661"/>
        </pc:sldMasterMkLst>
        <pc:sldLayoutChg chg="del">
          <pc:chgData name="Das, Akash" userId="d1b87425-4b5d-4afb-bce7-20b89c0822d8" providerId="ADAL" clId="{C86370F1-7703-4A7E-A526-32C8B7A161F2}" dt="2021-12-16T06:50:53.620" v="556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Das, Akash" userId="d1b87425-4b5d-4afb-bce7-20b89c0822d8" providerId="ADAL" clId="{C86370F1-7703-4A7E-A526-32C8B7A161F2}" dt="2021-12-16T06:50:56.168" v="558" actId="47"/>
          <pc:sldLayoutMkLst>
            <pc:docMk/>
            <pc:sldMasterMk cId="0" sldId="2147483661"/>
            <pc:sldLayoutMk cId="0" sldId="2147483657"/>
          </pc:sldLayoutMkLst>
        </pc:sldLayoutChg>
        <pc:sldLayoutChg chg="del">
          <pc:chgData name="Das, Akash" userId="d1b87425-4b5d-4afb-bce7-20b89c0822d8" providerId="ADAL" clId="{C86370F1-7703-4A7E-A526-32C8B7A161F2}" dt="2021-12-16T07:02:39.665" v="796" actId="47"/>
          <pc:sldLayoutMkLst>
            <pc:docMk/>
            <pc:sldMasterMk cId="0" sldId="2147483661"/>
            <pc:sldLayoutMk cId="0" sldId="2147483660"/>
          </pc:sldLayoutMkLst>
        </pc:sldLayoutChg>
        <pc:sldLayoutChg chg="del">
          <pc:chgData name="Das, Akash" userId="d1b87425-4b5d-4afb-bce7-20b89c0822d8" providerId="ADAL" clId="{C86370F1-7703-4A7E-A526-32C8B7A161F2}" dt="2021-12-16T06:50:41.720" v="553" actId="47"/>
          <pc:sldLayoutMkLst>
            <pc:docMk/>
            <pc:sldMasterMk cId="0" sldId="2147483661"/>
            <pc:sldLayoutMk cId="0" sldId="2147483742"/>
          </pc:sldLayoutMkLst>
        </pc:sldLayoutChg>
        <pc:sldLayoutChg chg="del">
          <pc:chgData name="Das, Akash" userId="d1b87425-4b5d-4afb-bce7-20b89c0822d8" providerId="ADAL" clId="{C86370F1-7703-4A7E-A526-32C8B7A161F2}" dt="2021-12-16T06:24:31.259" v="0" actId="47"/>
          <pc:sldLayoutMkLst>
            <pc:docMk/>
            <pc:sldMasterMk cId="0" sldId="2147483661"/>
            <pc:sldLayoutMk cId="0" sldId="2147483743"/>
          </pc:sldLayoutMkLst>
        </pc:sldLayoutChg>
      </pc:sldMasterChg>
    </pc:docChg>
  </pc:docChgLst>
  <pc:docChgLst>
    <pc:chgData name="Das, Akash" userId="d1b87425-4b5d-4afb-bce7-20b89c0822d8" providerId="ADAL" clId="{44FF0340-E193-49A3-AEC3-8987C834072B}"/>
    <pc:docChg chg="delSld">
      <pc:chgData name="Das, Akash" userId="d1b87425-4b5d-4afb-bce7-20b89c0822d8" providerId="ADAL" clId="{44FF0340-E193-49A3-AEC3-8987C834072B}" dt="2021-12-16T05:25:26.575" v="0" actId="47"/>
      <pc:docMkLst>
        <pc:docMk/>
      </pc:docMkLst>
      <pc:sldChg chg="del">
        <pc:chgData name="Das, Akash" userId="d1b87425-4b5d-4afb-bce7-20b89c0822d8" providerId="ADAL" clId="{44FF0340-E193-49A3-AEC3-8987C834072B}" dt="2021-12-16T05:25:26.575" v="0" actId="47"/>
        <pc:sldMkLst>
          <pc:docMk/>
          <pc:sldMk cId="2468412690" sldId="2145706266"/>
        </pc:sldMkLst>
      </pc:sldChg>
    </pc:docChg>
  </pc:docChgLst>
  <pc:docChgLst>
    <pc:chgData name="Das, Akash" userId="d1b87425-4b5d-4afb-bce7-20b89c0822d8" providerId="ADAL" clId="{54CC4C38-B5CE-425C-80B9-5F2A60AF9B25}"/>
    <pc:docChg chg="undo custSel addSld delSld modSld sldOrd">
      <pc:chgData name="Das, Akash" userId="d1b87425-4b5d-4afb-bce7-20b89c0822d8" providerId="ADAL" clId="{54CC4C38-B5CE-425C-80B9-5F2A60AF9B25}" dt="2021-12-16T08:46:30.572" v="711" actId="5793"/>
      <pc:docMkLst>
        <pc:docMk/>
      </pc:docMkLst>
      <pc:sldChg chg="modSp mod">
        <pc:chgData name="Das, Akash" userId="d1b87425-4b5d-4afb-bce7-20b89c0822d8" providerId="ADAL" clId="{54CC4C38-B5CE-425C-80B9-5F2A60AF9B25}" dt="2021-12-16T07:41:57.909" v="36" actId="1076"/>
        <pc:sldMkLst>
          <pc:docMk/>
          <pc:sldMk cId="4229964768" sldId="2145706211"/>
        </pc:sldMkLst>
        <pc:spChg chg="mod">
          <ac:chgData name="Das, Akash" userId="d1b87425-4b5d-4afb-bce7-20b89c0822d8" providerId="ADAL" clId="{54CC4C38-B5CE-425C-80B9-5F2A60AF9B25}" dt="2021-12-16T07:41:57.909" v="36" actId="1076"/>
          <ac:spMkLst>
            <pc:docMk/>
            <pc:sldMk cId="4229964768" sldId="2145706211"/>
            <ac:spMk id="3" creationId="{E409A30E-DFCE-A642-9CBC-B47F95201FC2}"/>
          </ac:spMkLst>
        </pc:spChg>
      </pc:sldChg>
      <pc:sldChg chg="modSp mod">
        <pc:chgData name="Das, Akash" userId="d1b87425-4b5d-4afb-bce7-20b89c0822d8" providerId="ADAL" clId="{54CC4C38-B5CE-425C-80B9-5F2A60AF9B25}" dt="2021-12-16T08:13:25.005" v="496" actId="20577"/>
        <pc:sldMkLst>
          <pc:docMk/>
          <pc:sldMk cId="1157645484" sldId="2145706233"/>
        </pc:sldMkLst>
        <pc:spChg chg="mod">
          <ac:chgData name="Das, Akash" userId="d1b87425-4b5d-4afb-bce7-20b89c0822d8" providerId="ADAL" clId="{54CC4C38-B5CE-425C-80B9-5F2A60AF9B25}" dt="2021-12-16T08:12:14.254" v="457" actId="20577"/>
          <ac:spMkLst>
            <pc:docMk/>
            <pc:sldMk cId="1157645484" sldId="2145706233"/>
            <ac:spMk id="3" creationId="{C7B69B8A-ADBB-49C3-976B-6A80305ADFEB}"/>
          </ac:spMkLst>
        </pc:spChg>
        <pc:spChg chg="mod">
          <ac:chgData name="Das, Akash" userId="d1b87425-4b5d-4afb-bce7-20b89c0822d8" providerId="ADAL" clId="{54CC4C38-B5CE-425C-80B9-5F2A60AF9B25}" dt="2021-12-16T08:13:25.005" v="496" actId="20577"/>
          <ac:spMkLst>
            <pc:docMk/>
            <pc:sldMk cId="1157645484" sldId="2145706233"/>
            <ac:spMk id="6" creationId="{C496267A-C5A7-4D4C-A2C2-E2A696EF0A1F}"/>
          </ac:spMkLst>
        </pc:spChg>
      </pc:sldChg>
      <pc:sldChg chg="addSp delSp modSp mod modNotesTx">
        <pc:chgData name="Das, Akash" userId="d1b87425-4b5d-4afb-bce7-20b89c0822d8" providerId="ADAL" clId="{54CC4C38-B5CE-425C-80B9-5F2A60AF9B25}" dt="2021-12-16T08:13:34.104" v="498"/>
        <pc:sldMkLst>
          <pc:docMk/>
          <pc:sldMk cId="2665008324" sldId="2145706258"/>
        </pc:sldMkLst>
        <pc:spChg chg="mod">
          <ac:chgData name="Das, Akash" userId="d1b87425-4b5d-4afb-bce7-20b89c0822d8" providerId="ADAL" clId="{54CC4C38-B5CE-425C-80B9-5F2A60AF9B25}" dt="2021-12-16T08:07:32.116" v="411" actId="20577"/>
          <ac:spMkLst>
            <pc:docMk/>
            <pc:sldMk cId="2665008324" sldId="2145706258"/>
            <ac:spMk id="5" creationId="{5EF22521-5960-4641-B3B7-C35B8A2ED9C0}"/>
          </ac:spMkLst>
        </pc:spChg>
        <pc:spChg chg="mod">
          <ac:chgData name="Das, Akash" userId="d1b87425-4b5d-4afb-bce7-20b89c0822d8" providerId="ADAL" clId="{54CC4C38-B5CE-425C-80B9-5F2A60AF9B25}" dt="2021-12-16T08:13:34.104" v="498"/>
          <ac:spMkLst>
            <pc:docMk/>
            <pc:sldMk cId="2665008324" sldId="2145706258"/>
            <ac:spMk id="9" creationId="{7D37A75F-AD91-024B-BB3A-7675CD62C6FA}"/>
          </ac:spMkLst>
        </pc:spChg>
        <pc:picChg chg="add del mod">
          <ac:chgData name="Das, Akash" userId="d1b87425-4b5d-4afb-bce7-20b89c0822d8" providerId="ADAL" clId="{54CC4C38-B5CE-425C-80B9-5F2A60AF9B25}" dt="2021-12-16T08:05:55.101" v="369" actId="22"/>
          <ac:picMkLst>
            <pc:docMk/>
            <pc:sldMk cId="2665008324" sldId="2145706258"/>
            <ac:picMk id="7" creationId="{2F6A3D79-9DF0-4B87-8F05-6CA76A01BEAE}"/>
          </ac:picMkLst>
        </pc:picChg>
      </pc:sldChg>
      <pc:sldChg chg="modSp mod">
        <pc:chgData name="Das, Akash" userId="d1b87425-4b5d-4afb-bce7-20b89c0822d8" providerId="ADAL" clId="{54CC4C38-B5CE-425C-80B9-5F2A60AF9B25}" dt="2021-12-16T07:44:57.824" v="116" actId="1076"/>
        <pc:sldMkLst>
          <pc:docMk/>
          <pc:sldMk cId="1451758467" sldId="2145706271"/>
        </pc:sldMkLst>
        <pc:spChg chg="mod">
          <ac:chgData name="Das, Akash" userId="d1b87425-4b5d-4afb-bce7-20b89c0822d8" providerId="ADAL" clId="{54CC4C38-B5CE-425C-80B9-5F2A60AF9B25}" dt="2021-12-16T07:44:45.772" v="114" actId="14100"/>
          <ac:spMkLst>
            <pc:docMk/>
            <pc:sldMk cId="1451758467" sldId="2145706271"/>
            <ac:spMk id="2" creationId="{7EB4FDB1-2766-4AEE-9040-4A805EEF0A64}"/>
          </ac:spMkLst>
        </pc:spChg>
        <pc:spChg chg="mod">
          <ac:chgData name="Das, Akash" userId="d1b87425-4b5d-4afb-bce7-20b89c0822d8" providerId="ADAL" clId="{54CC4C38-B5CE-425C-80B9-5F2A60AF9B25}" dt="2021-12-16T07:44:57.824" v="116" actId="1076"/>
          <ac:spMkLst>
            <pc:docMk/>
            <pc:sldMk cId="1451758467" sldId="2145706271"/>
            <ac:spMk id="3" creationId="{AE455EBF-B155-4D80-8096-7AEE4543D33E}"/>
          </ac:spMkLst>
        </pc:spChg>
      </pc:sldChg>
      <pc:sldChg chg="del">
        <pc:chgData name="Das, Akash" userId="d1b87425-4b5d-4afb-bce7-20b89c0822d8" providerId="ADAL" clId="{54CC4C38-B5CE-425C-80B9-5F2A60AF9B25}" dt="2021-12-16T08:04:20.999" v="307" actId="47"/>
        <pc:sldMkLst>
          <pc:docMk/>
          <pc:sldMk cId="2589178938" sldId="2145706272"/>
        </pc:sldMkLst>
      </pc:sldChg>
      <pc:sldChg chg="del">
        <pc:chgData name="Das, Akash" userId="d1b87425-4b5d-4afb-bce7-20b89c0822d8" providerId="ADAL" clId="{54CC4C38-B5CE-425C-80B9-5F2A60AF9B25}" dt="2021-12-16T08:04:26.128" v="312" actId="47"/>
        <pc:sldMkLst>
          <pc:docMk/>
          <pc:sldMk cId="3735793391" sldId="2145706273"/>
        </pc:sldMkLst>
      </pc:sldChg>
      <pc:sldChg chg="del">
        <pc:chgData name="Das, Akash" userId="d1b87425-4b5d-4afb-bce7-20b89c0822d8" providerId="ADAL" clId="{54CC4C38-B5CE-425C-80B9-5F2A60AF9B25}" dt="2021-12-16T08:04:26.917" v="313" actId="47"/>
        <pc:sldMkLst>
          <pc:docMk/>
          <pc:sldMk cId="1582472358" sldId="2145706274"/>
        </pc:sldMkLst>
      </pc:sldChg>
      <pc:sldChg chg="del">
        <pc:chgData name="Das, Akash" userId="d1b87425-4b5d-4afb-bce7-20b89c0822d8" providerId="ADAL" clId="{54CC4C38-B5CE-425C-80B9-5F2A60AF9B25}" dt="2021-12-16T08:04:27.628" v="314" actId="47"/>
        <pc:sldMkLst>
          <pc:docMk/>
          <pc:sldMk cId="2632750044" sldId="2145706275"/>
        </pc:sldMkLst>
      </pc:sldChg>
      <pc:sldChg chg="del">
        <pc:chgData name="Das, Akash" userId="d1b87425-4b5d-4afb-bce7-20b89c0822d8" providerId="ADAL" clId="{54CC4C38-B5CE-425C-80B9-5F2A60AF9B25}" dt="2021-12-16T07:45:13.478" v="117" actId="47"/>
        <pc:sldMkLst>
          <pc:docMk/>
          <pc:sldMk cId="3333154993" sldId="2145706276"/>
        </pc:sldMkLst>
      </pc:sldChg>
      <pc:sldChg chg="addSp delSp modSp mod modNotesTx">
        <pc:chgData name="Das, Akash" userId="d1b87425-4b5d-4afb-bce7-20b89c0822d8" providerId="ADAL" clId="{54CC4C38-B5CE-425C-80B9-5F2A60AF9B25}" dt="2021-12-16T07:50:34.498" v="267" actId="20577"/>
        <pc:sldMkLst>
          <pc:docMk/>
          <pc:sldMk cId="2550331247" sldId="2145706278"/>
        </pc:sldMkLst>
        <pc:spChg chg="mod">
          <ac:chgData name="Das, Akash" userId="d1b87425-4b5d-4afb-bce7-20b89c0822d8" providerId="ADAL" clId="{54CC4C38-B5CE-425C-80B9-5F2A60AF9B25}" dt="2021-12-16T07:45:27.156" v="150" actId="20577"/>
          <ac:spMkLst>
            <pc:docMk/>
            <pc:sldMk cId="2550331247" sldId="2145706278"/>
            <ac:spMk id="2" creationId="{0B764B54-89E9-4E6E-BD5C-EF887FE3F4E6}"/>
          </ac:spMkLst>
        </pc:spChg>
        <pc:spChg chg="add mod">
          <ac:chgData name="Das, Akash" userId="d1b87425-4b5d-4afb-bce7-20b89c0822d8" providerId="ADAL" clId="{54CC4C38-B5CE-425C-80B9-5F2A60AF9B25}" dt="2021-12-16T07:47:06.936" v="197" actId="403"/>
          <ac:spMkLst>
            <pc:docMk/>
            <pc:sldMk cId="2550331247" sldId="2145706278"/>
            <ac:spMk id="7" creationId="{E7EE6C86-ECB6-40E7-A0F2-9471655D72B6}"/>
          </ac:spMkLst>
        </pc:spChg>
        <pc:spChg chg="mod">
          <ac:chgData name="Das, Akash" userId="d1b87425-4b5d-4afb-bce7-20b89c0822d8" providerId="ADAL" clId="{54CC4C38-B5CE-425C-80B9-5F2A60AF9B25}" dt="2021-12-16T07:50:34.498" v="267" actId="20577"/>
          <ac:spMkLst>
            <pc:docMk/>
            <pc:sldMk cId="2550331247" sldId="2145706278"/>
            <ac:spMk id="20" creationId="{EB36E771-2076-46D1-8006-A9A21D09A114}"/>
          </ac:spMkLst>
        </pc:spChg>
        <pc:picChg chg="del">
          <ac:chgData name="Das, Akash" userId="d1b87425-4b5d-4afb-bce7-20b89c0822d8" providerId="ADAL" clId="{54CC4C38-B5CE-425C-80B9-5F2A60AF9B25}" dt="2021-12-16T07:45:50.174" v="151" actId="478"/>
          <ac:picMkLst>
            <pc:docMk/>
            <pc:sldMk cId="2550331247" sldId="2145706278"/>
            <ac:picMk id="9" creationId="{DC247619-DEEE-4A05-96DC-6B3FCC289E78}"/>
          </ac:picMkLst>
        </pc:picChg>
        <pc:picChg chg="add mod">
          <ac:chgData name="Das, Akash" userId="d1b87425-4b5d-4afb-bce7-20b89c0822d8" providerId="ADAL" clId="{54CC4C38-B5CE-425C-80B9-5F2A60AF9B25}" dt="2021-12-16T07:48:01.140" v="204" actId="14100"/>
          <ac:picMkLst>
            <pc:docMk/>
            <pc:sldMk cId="2550331247" sldId="2145706278"/>
            <ac:picMk id="10" creationId="{C3AAFD8B-0B1E-4F33-A572-D8EE23A29A79}"/>
          </ac:picMkLst>
        </pc:picChg>
      </pc:sldChg>
      <pc:sldChg chg="del">
        <pc:chgData name="Das, Akash" userId="d1b87425-4b5d-4afb-bce7-20b89c0822d8" providerId="ADAL" clId="{54CC4C38-B5CE-425C-80B9-5F2A60AF9B25}" dt="2021-12-16T08:03:04.449" v="305" actId="47"/>
        <pc:sldMkLst>
          <pc:docMk/>
          <pc:sldMk cId="2000062971" sldId="2145706279"/>
        </pc:sldMkLst>
      </pc:sldChg>
      <pc:sldChg chg="del">
        <pc:chgData name="Das, Akash" userId="d1b87425-4b5d-4afb-bce7-20b89c0822d8" providerId="ADAL" clId="{54CC4C38-B5CE-425C-80B9-5F2A60AF9B25}" dt="2021-12-16T08:04:19.496" v="306" actId="47"/>
        <pc:sldMkLst>
          <pc:docMk/>
          <pc:sldMk cId="1803039744" sldId="2145706280"/>
        </pc:sldMkLst>
      </pc:sldChg>
      <pc:sldChg chg="del">
        <pc:chgData name="Das, Akash" userId="d1b87425-4b5d-4afb-bce7-20b89c0822d8" providerId="ADAL" clId="{54CC4C38-B5CE-425C-80B9-5F2A60AF9B25}" dt="2021-12-16T08:04:28.473" v="315" actId="47"/>
        <pc:sldMkLst>
          <pc:docMk/>
          <pc:sldMk cId="3051715556" sldId="2145706281"/>
        </pc:sldMkLst>
      </pc:sldChg>
      <pc:sldChg chg="modSp mod">
        <pc:chgData name="Das, Akash" userId="d1b87425-4b5d-4afb-bce7-20b89c0822d8" providerId="ADAL" clId="{54CC4C38-B5CE-425C-80B9-5F2A60AF9B25}" dt="2021-12-16T08:13:30.140" v="497"/>
        <pc:sldMkLst>
          <pc:docMk/>
          <pc:sldMk cId="734852222" sldId="2145706282"/>
        </pc:sldMkLst>
        <pc:spChg chg="mod">
          <ac:chgData name="Das, Akash" userId="d1b87425-4b5d-4afb-bce7-20b89c0822d8" providerId="ADAL" clId="{54CC4C38-B5CE-425C-80B9-5F2A60AF9B25}" dt="2021-12-16T08:12:57.942" v="468" actId="2711"/>
          <ac:spMkLst>
            <pc:docMk/>
            <pc:sldMk cId="734852222" sldId="2145706282"/>
            <ac:spMk id="3" creationId="{C7B69B8A-ADBB-49C3-976B-6A80305ADFEB}"/>
          </ac:spMkLst>
        </pc:spChg>
        <pc:spChg chg="mod">
          <ac:chgData name="Das, Akash" userId="d1b87425-4b5d-4afb-bce7-20b89c0822d8" providerId="ADAL" clId="{54CC4C38-B5CE-425C-80B9-5F2A60AF9B25}" dt="2021-12-16T08:13:30.140" v="497"/>
          <ac:spMkLst>
            <pc:docMk/>
            <pc:sldMk cId="734852222" sldId="2145706282"/>
            <ac:spMk id="6" creationId="{C496267A-C5A7-4D4C-A2C2-E2A696EF0A1F}"/>
          </ac:spMkLst>
        </pc:spChg>
      </pc:sldChg>
      <pc:sldChg chg="modSp mod">
        <pc:chgData name="Das, Akash" userId="d1b87425-4b5d-4afb-bce7-20b89c0822d8" providerId="ADAL" clId="{54CC4C38-B5CE-425C-80B9-5F2A60AF9B25}" dt="2021-12-16T08:37:29.628" v="592" actId="20577"/>
        <pc:sldMkLst>
          <pc:docMk/>
          <pc:sldMk cId="117623247" sldId="2145706283"/>
        </pc:sldMkLst>
        <pc:spChg chg="mod">
          <ac:chgData name="Das, Akash" userId="d1b87425-4b5d-4afb-bce7-20b89c0822d8" providerId="ADAL" clId="{54CC4C38-B5CE-425C-80B9-5F2A60AF9B25}" dt="2021-12-16T08:37:29.628" v="592" actId="20577"/>
          <ac:spMkLst>
            <pc:docMk/>
            <pc:sldMk cId="117623247" sldId="2145706283"/>
            <ac:spMk id="3" creationId="{299B98A5-4A46-4A93-868E-720F3B58F6E2}"/>
          </ac:spMkLst>
        </pc:spChg>
        <pc:spChg chg="mod">
          <ac:chgData name="Das, Akash" userId="d1b87425-4b5d-4afb-bce7-20b89c0822d8" providerId="ADAL" clId="{54CC4C38-B5CE-425C-80B9-5F2A60AF9B25}" dt="2021-12-16T07:42:23.645" v="63" actId="20577"/>
          <ac:spMkLst>
            <pc:docMk/>
            <pc:sldMk cId="117623247" sldId="2145706283"/>
            <ac:spMk id="6" creationId="{E458CD16-EC23-4314-8227-1DD94BA4AE1A}"/>
          </ac:spMkLst>
        </pc:spChg>
      </pc:sldChg>
      <pc:sldChg chg="del">
        <pc:chgData name="Das, Akash" userId="d1b87425-4b5d-4afb-bce7-20b89c0822d8" providerId="ADAL" clId="{54CC4C38-B5CE-425C-80B9-5F2A60AF9B25}" dt="2021-12-16T08:04:22.040" v="308" actId="47"/>
        <pc:sldMkLst>
          <pc:docMk/>
          <pc:sldMk cId="1914584175" sldId="2145706285"/>
        </pc:sldMkLst>
      </pc:sldChg>
      <pc:sldChg chg="del">
        <pc:chgData name="Das, Akash" userId="d1b87425-4b5d-4afb-bce7-20b89c0822d8" providerId="ADAL" clId="{54CC4C38-B5CE-425C-80B9-5F2A60AF9B25}" dt="2021-12-16T08:04:24.453" v="310" actId="47"/>
        <pc:sldMkLst>
          <pc:docMk/>
          <pc:sldMk cId="1056609993" sldId="2145706286"/>
        </pc:sldMkLst>
      </pc:sldChg>
      <pc:sldChg chg="del">
        <pc:chgData name="Das, Akash" userId="d1b87425-4b5d-4afb-bce7-20b89c0822d8" providerId="ADAL" clId="{54CC4C38-B5CE-425C-80B9-5F2A60AF9B25}" dt="2021-12-16T08:04:23.296" v="309" actId="47"/>
        <pc:sldMkLst>
          <pc:docMk/>
          <pc:sldMk cId="3936455268" sldId="2145706287"/>
        </pc:sldMkLst>
      </pc:sldChg>
      <pc:sldChg chg="del">
        <pc:chgData name="Das, Akash" userId="d1b87425-4b5d-4afb-bce7-20b89c0822d8" providerId="ADAL" clId="{54CC4C38-B5CE-425C-80B9-5F2A60AF9B25}" dt="2021-12-16T08:04:25.150" v="311" actId="47"/>
        <pc:sldMkLst>
          <pc:docMk/>
          <pc:sldMk cId="2601080568" sldId="2145706288"/>
        </pc:sldMkLst>
      </pc:sldChg>
      <pc:sldChg chg="delSp modSp add mod ord">
        <pc:chgData name="Das, Akash" userId="d1b87425-4b5d-4afb-bce7-20b89c0822d8" providerId="ADAL" clId="{54CC4C38-B5CE-425C-80B9-5F2A60AF9B25}" dt="2021-12-16T08:46:30.572" v="711" actId="5793"/>
        <pc:sldMkLst>
          <pc:docMk/>
          <pc:sldMk cId="3055228509" sldId="2145706289"/>
        </pc:sldMkLst>
        <pc:spChg chg="mod">
          <ac:chgData name="Das, Akash" userId="d1b87425-4b5d-4afb-bce7-20b89c0822d8" providerId="ADAL" clId="{54CC4C38-B5CE-425C-80B9-5F2A60AF9B25}" dt="2021-12-16T07:48:42.866" v="216" actId="20577"/>
          <ac:spMkLst>
            <pc:docMk/>
            <pc:sldMk cId="3055228509" sldId="2145706289"/>
            <ac:spMk id="4" creationId="{F33A2870-84D6-479B-9B3B-49913E133A9E}"/>
          </ac:spMkLst>
        </pc:spChg>
        <pc:spChg chg="mod">
          <ac:chgData name="Das, Akash" userId="d1b87425-4b5d-4afb-bce7-20b89c0822d8" providerId="ADAL" clId="{54CC4C38-B5CE-425C-80B9-5F2A60AF9B25}" dt="2021-12-16T08:46:30.572" v="711" actId="5793"/>
          <ac:spMkLst>
            <pc:docMk/>
            <pc:sldMk cId="3055228509" sldId="2145706289"/>
            <ac:spMk id="7" creationId="{E7EE6C86-ECB6-40E7-A0F2-9471655D72B6}"/>
          </ac:spMkLst>
        </pc:spChg>
        <pc:spChg chg="mod">
          <ac:chgData name="Das, Akash" userId="d1b87425-4b5d-4afb-bce7-20b89c0822d8" providerId="ADAL" clId="{54CC4C38-B5CE-425C-80B9-5F2A60AF9B25}" dt="2021-12-16T07:50:45.776" v="268"/>
          <ac:spMkLst>
            <pc:docMk/>
            <pc:sldMk cId="3055228509" sldId="2145706289"/>
            <ac:spMk id="20" creationId="{EB36E771-2076-46D1-8006-A9A21D09A114}"/>
          </ac:spMkLst>
        </pc:spChg>
        <pc:picChg chg="del">
          <ac:chgData name="Das, Akash" userId="d1b87425-4b5d-4afb-bce7-20b89c0822d8" providerId="ADAL" clId="{54CC4C38-B5CE-425C-80B9-5F2A60AF9B25}" dt="2021-12-16T07:48:46.973" v="217" actId="478"/>
          <ac:picMkLst>
            <pc:docMk/>
            <pc:sldMk cId="3055228509" sldId="2145706289"/>
            <ac:picMk id="10" creationId="{C3AAFD8B-0B1E-4F33-A572-D8EE23A29A79}"/>
          </ac:picMkLst>
        </pc:picChg>
      </pc:sldChg>
      <pc:sldChg chg="addSp delSp modSp add mod">
        <pc:chgData name="Das, Akash" userId="d1b87425-4b5d-4afb-bce7-20b89c0822d8" providerId="ADAL" clId="{54CC4C38-B5CE-425C-80B9-5F2A60AF9B25}" dt="2021-12-16T07:52:35.434" v="291" actId="14100"/>
        <pc:sldMkLst>
          <pc:docMk/>
          <pc:sldMk cId="1733500285" sldId="2145706290"/>
        </pc:sldMkLst>
        <pc:spChg chg="mod">
          <ac:chgData name="Das, Akash" userId="d1b87425-4b5d-4afb-bce7-20b89c0822d8" providerId="ADAL" clId="{54CC4C38-B5CE-425C-80B9-5F2A60AF9B25}" dt="2021-12-16T07:52:15.836" v="288" actId="20577"/>
          <ac:spMkLst>
            <pc:docMk/>
            <pc:sldMk cId="1733500285" sldId="2145706290"/>
            <ac:spMk id="4" creationId="{F33A2870-84D6-479B-9B3B-49913E133A9E}"/>
          </ac:spMkLst>
        </pc:spChg>
        <pc:spChg chg="del mod">
          <ac:chgData name="Das, Akash" userId="d1b87425-4b5d-4afb-bce7-20b89c0822d8" providerId="ADAL" clId="{54CC4C38-B5CE-425C-80B9-5F2A60AF9B25}" dt="2021-12-16T07:51:32.939" v="272" actId="22"/>
          <ac:spMkLst>
            <pc:docMk/>
            <pc:sldMk cId="1733500285" sldId="2145706290"/>
            <ac:spMk id="7" creationId="{E7EE6C86-ECB6-40E7-A0F2-9471655D72B6}"/>
          </ac:spMkLst>
        </pc:spChg>
        <pc:picChg chg="add mod ord">
          <ac:chgData name="Das, Akash" userId="d1b87425-4b5d-4afb-bce7-20b89c0822d8" providerId="ADAL" clId="{54CC4C38-B5CE-425C-80B9-5F2A60AF9B25}" dt="2021-12-16T07:52:35.434" v="291" actId="14100"/>
          <ac:picMkLst>
            <pc:docMk/>
            <pc:sldMk cId="1733500285" sldId="2145706290"/>
            <ac:picMk id="8" creationId="{066D407C-E7FB-428E-9B1A-9E339BB91187}"/>
          </ac:picMkLst>
        </pc:picChg>
      </pc:sldChg>
      <pc:sldChg chg="addSp delSp modSp add mod">
        <pc:chgData name="Das, Akash" userId="d1b87425-4b5d-4afb-bce7-20b89c0822d8" providerId="ADAL" clId="{54CC4C38-B5CE-425C-80B9-5F2A60AF9B25}" dt="2021-12-16T07:53:45.077" v="297" actId="1076"/>
        <pc:sldMkLst>
          <pc:docMk/>
          <pc:sldMk cId="2192474281" sldId="2145706291"/>
        </pc:sldMkLst>
        <pc:spChg chg="add del mod">
          <ac:chgData name="Das, Akash" userId="d1b87425-4b5d-4afb-bce7-20b89c0822d8" providerId="ADAL" clId="{54CC4C38-B5CE-425C-80B9-5F2A60AF9B25}" dt="2021-12-16T07:53:26.643" v="294" actId="22"/>
          <ac:spMkLst>
            <pc:docMk/>
            <pc:sldMk cId="2192474281" sldId="2145706291"/>
            <ac:spMk id="7" creationId="{45FCEADE-6F70-41FC-A0B5-80AE176504AF}"/>
          </ac:spMkLst>
        </pc:spChg>
        <pc:picChg chg="del">
          <ac:chgData name="Das, Akash" userId="d1b87425-4b5d-4afb-bce7-20b89c0822d8" providerId="ADAL" clId="{54CC4C38-B5CE-425C-80B9-5F2A60AF9B25}" dt="2021-12-16T07:52:56.374" v="293" actId="478"/>
          <ac:picMkLst>
            <pc:docMk/>
            <pc:sldMk cId="2192474281" sldId="2145706291"/>
            <ac:picMk id="8" creationId="{066D407C-E7FB-428E-9B1A-9E339BB91187}"/>
          </ac:picMkLst>
        </pc:picChg>
        <pc:picChg chg="add mod ord">
          <ac:chgData name="Das, Akash" userId="d1b87425-4b5d-4afb-bce7-20b89c0822d8" providerId="ADAL" clId="{54CC4C38-B5CE-425C-80B9-5F2A60AF9B25}" dt="2021-12-16T07:53:45.077" v="297" actId="1076"/>
          <ac:picMkLst>
            <pc:docMk/>
            <pc:sldMk cId="2192474281" sldId="2145706291"/>
            <ac:picMk id="10" creationId="{CB3157B0-C8B7-494A-AAA6-CA70CF9CF85D}"/>
          </ac:picMkLst>
        </pc:picChg>
      </pc:sldChg>
      <pc:sldChg chg="addSp delSp modSp add mod">
        <pc:chgData name="Das, Akash" userId="d1b87425-4b5d-4afb-bce7-20b89c0822d8" providerId="ADAL" clId="{54CC4C38-B5CE-425C-80B9-5F2A60AF9B25}" dt="2021-12-16T07:54:28.311" v="302" actId="14100"/>
        <pc:sldMkLst>
          <pc:docMk/>
          <pc:sldMk cId="3809297824" sldId="2145706292"/>
        </pc:sldMkLst>
        <pc:spChg chg="add del mod">
          <ac:chgData name="Das, Akash" userId="d1b87425-4b5d-4afb-bce7-20b89c0822d8" providerId="ADAL" clId="{54CC4C38-B5CE-425C-80B9-5F2A60AF9B25}" dt="2021-12-16T07:54:17.407" v="300" actId="22"/>
          <ac:spMkLst>
            <pc:docMk/>
            <pc:sldMk cId="3809297824" sldId="2145706292"/>
            <ac:spMk id="7" creationId="{888F7BAB-D0BB-4F74-A6DF-6C22658C7246}"/>
          </ac:spMkLst>
        </pc:spChg>
        <pc:picChg chg="add mod ord">
          <ac:chgData name="Das, Akash" userId="d1b87425-4b5d-4afb-bce7-20b89c0822d8" providerId="ADAL" clId="{54CC4C38-B5CE-425C-80B9-5F2A60AF9B25}" dt="2021-12-16T07:54:28.311" v="302" actId="14100"/>
          <ac:picMkLst>
            <pc:docMk/>
            <pc:sldMk cId="3809297824" sldId="2145706292"/>
            <ac:picMk id="9" creationId="{06F26FB3-9D6C-45EA-980B-18519AEB8E8E}"/>
          </ac:picMkLst>
        </pc:picChg>
        <pc:picChg chg="del">
          <ac:chgData name="Das, Akash" userId="d1b87425-4b5d-4afb-bce7-20b89c0822d8" providerId="ADAL" clId="{54CC4C38-B5CE-425C-80B9-5F2A60AF9B25}" dt="2021-12-16T07:54:15.528" v="299" actId="478"/>
          <ac:picMkLst>
            <pc:docMk/>
            <pc:sldMk cId="3809297824" sldId="2145706292"/>
            <ac:picMk id="10" creationId="{CB3157B0-C8B7-494A-AAA6-CA70CF9CF85D}"/>
          </ac:picMkLst>
        </pc:picChg>
      </pc:sldChg>
      <pc:sldChg chg="add del">
        <pc:chgData name="Das, Akash" userId="d1b87425-4b5d-4afb-bce7-20b89c0822d8" providerId="ADAL" clId="{54CC4C38-B5CE-425C-80B9-5F2A60AF9B25}" dt="2021-12-16T08:03:01.676" v="304" actId="47"/>
        <pc:sldMkLst>
          <pc:docMk/>
          <pc:sldMk cId="2788614106" sldId="2145706293"/>
        </pc:sldMkLst>
      </pc:sldChg>
      <pc:sldChg chg="delSp modSp add mod">
        <pc:chgData name="Das, Akash" userId="d1b87425-4b5d-4afb-bce7-20b89c0822d8" providerId="ADAL" clId="{54CC4C38-B5CE-425C-80B9-5F2A60AF9B25}" dt="2021-12-16T08:42:15.339" v="637" actId="20577"/>
        <pc:sldMkLst>
          <pc:docMk/>
          <pc:sldMk cId="4225291653" sldId="2145706293"/>
        </pc:sldMkLst>
        <pc:spChg chg="mod">
          <ac:chgData name="Das, Akash" userId="d1b87425-4b5d-4afb-bce7-20b89c0822d8" providerId="ADAL" clId="{54CC4C38-B5CE-425C-80B9-5F2A60AF9B25}" dt="2021-12-16T08:42:15.339" v="637" actId="20577"/>
          <ac:spMkLst>
            <pc:docMk/>
            <pc:sldMk cId="4225291653" sldId="2145706293"/>
            <ac:spMk id="4" creationId="{F33A2870-84D6-479B-9B3B-49913E133A9E}"/>
          </ac:spMkLst>
        </pc:spChg>
        <pc:spChg chg="mod">
          <ac:chgData name="Das, Akash" userId="d1b87425-4b5d-4afb-bce7-20b89c0822d8" providerId="ADAL" clId="{54CC4C38-B5CE-425C-80B9-5F2A60AF9B25}" dt="2021-12-16T08:41:53.601" v="622" actId="5793"/>
          <ac:spMkLst>
            <pc:docMk/>
            <pc:sldMk cId="4225291653" sldId="2145706293"/>
            <ac:spMk id="7" creationId="{E7EE6C86-ECB6-40E7-A0F2-9471655D72B6}"/>
          </ac:spMkLst>
        </pc:spChg>
        <pc:picChg chg="del">
          <ac:chgData name="Das, Akash" userId="d1b87425-4b5d-4afb-bce7-20b89c0822d8" providerId="ADAL" clId="{54CC4C38-B5CE-425C-80B9-5F2A60AF9B25}" dt="2021-12-16T08:40:14.326" v="606" actId="478"/>
          <ac:picMkLst>
            <pc:docMk/>
            <pc:sldMk cId="4225291653" sldId="2145706293"/>
            <ac:picMk id="10" creationId="{C3AAFD8B-0B1E-4F33-A572-D8EE23A29A79}"/>
          </ac:picMkLst>
        </pc:picChg>
      </pc:sldChg>
      <pc:sldChg chg="modSp add mod">
        <pc:chgData name="Das, Akash" userId="d1b87425-4b5d-4afb-bce7-20b89c0822d8" providerId="ADAL" clId="{54CC4C38-B5CE-425C-80B9-5F2A60AF9B25}" dt="2021-12-16T08:44:06.785" v="664" actId="313"/>
        <pc:sldMkLst>
          <pc:docMk/>
          <pc:sldMk cId="4292238011" sldId="2145706294"/>
        </pc:sldMkLst>
        <pc:spChg chg="mod">
          <ac:chgData name="Das, Akash" userId="d1b87425-4b5d-4afb-bce7-20b89c0822d8" providerId="ADAL" clId="{54CC4C38-B5CE-425C-80B9-5F2A60AF9B25}" dt="2021-12-16T08:44:06.785" v="664" actId="313"/>
          <ac:spMkLst>
            <pc:docMk/>
            <pc:sldMk cId="4292238011" sldId="2145706294"/>
            <ac:spMk id="4" creationId="{F33A2870-84D6-479B-9B3B-49913E133A9E}"/>
          </ac:spMkLst>
        </pc:spChg>
        <pc:spChg chg="mod">
          <ac:chgData name="Das, Akash" userId="d1b87425-4b5d-4afb-bce7-20b89c0822d8" providerId="ADAL" clId="{54CC4C38-B5CE-425C-80B9-5F2A60AF9B25}" dt="2021-12-16T08:44:01.900" v="663" actId="1076"/>
          <ac:spMkLst>
            <pc:docMk/>
            <pc:sldMk cId="4292238011" sldId="2145706294"/>
            <ac:spMk id="7" creationId="{E7EE6C86-ECB6-40E7-A0F2-9471655D72B6}"/>
          </ac:spMkLst>
        </pc:spChg>
      </pc:sldChg>
      <pc:sldChg chg="modSp add mod ord">
        <pc:chgData name="Das, Akash" userId="d1b87425-4b5d-4afb-bce7-20b89c0822d8" providerId="ADAL" clId="{54CC4C38-B5CE-425C-80B9-5F2A60AF9B25}" dt="2021-12-16T08:45:43.022" v="706" actId="5793"/>
        <pc:sldMkLst>
          <pc:docMk/>
          <pc:sldMk cId="1993966931" sldId="2145706295"/>
        </pc:sldMkLst>
        <pc:spChg chg="mod">
          <ac:chgData name="Das, Akash" userId="d1b87425-4b5d-4afb-bce7-20b89c0822d8" providerId="ADAL" clId="{54CC4C38-B5CE-425C-80B9-5F2A60AF9B25}" dt="2021-12-16T08:45:07.158" v="678" actId="20577"/>
          <ac:spMkLst>
            <pc:docMk/>
            <pc:sldMk cId="1993966931" sldId="2145706295"/>
            <ac:spMk id="2" creationId="{0B764B54-89E9-4E6E-BD5C-EF887FE3F4E6}"/>
          </ac:spMkLst>
        </pc:spChg>
        <pc:spChg chg="mod">
          <ac:chgData name="Das, Akash" userId="d1b87425-4b5d-4afb-bce7-20b89c0822d8" providerId="ADAL" clId="{54CC4C38-B5CE-425C-80B9-5F2A60AF9B25}" dt="2021-12-16T08:45:14.406" v="694" actId="20577"/>
          <ac:spMkLst>
            <pc:docMk/>
            <pc:sldMk cId="1993966931" sldId="2145706295"/>
            <ac:spMk id="4" creationId="{F33A2870-84D6-479B-9B3B-49913E133A9E}"/>
          </ac:spMkLst>
        </pc:spChg>
        <pc:spChg chg="mod">
          <ac:chgData name="Das, Akash" userId="d1b87425-4b5d-4afb-bce7-20b89c0822d8" providerId="ADAL" clId="{54CC4C38-B5CE-425C-80B9-5F2A60AF9B25}" dt="2021-12-16T08:45:43.022" v="706" actId="5793"/>
          <ac:spMkLst>
            <pc:docMk/>
            <pc:sldMk cId="1993966931" sldId="2145706295"/>
            <ac:spMk id="7" creationId="{E7EE6C86-ECB6-40E7-A0F2-9471655D72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83A377D0-284A-BE48-83EC-CAB199AD39B1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Goal:</a:t>
            </a:r>
          </a:p>
          <a:p>
            <a:pPr lvl="0"/>
            <a:r>
              <a:rPr lang="en-US" dirty="0"/>
              <a:t>Duration:</a:t>
            </a:r>
          </a:p>
          <a:p>
            <a:pPr lvl="0"/>
            <a:r>
              <a:rPr lang="en-US" dirty="0"/>
              <a:t>Instructor Notes: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709BF325-786B-264A-A206-5FD721319B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Spring Framework consists of multiple modules that are grouped based on the application development features they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1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above table shows that Spring covers every aspect of enterprise application development; you can use Spring for developing web applications, accessing databases, managing transactions, creating unit and integration tests, and so on. The Spring Framework modules are designed in such a way that you 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only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need to include the modules that your application needs. For instance, to use Spring’s DI feature in your application, you only need to include the modules grouped under 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Core container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8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This depiction shows the inter-dependencies of Spring modules. You can infer from the figure that the modules contained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Core container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group are central to the Spring Framework, and other modules depend on it. Equally important are the modules contained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AOP and instrumentation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group because they provide AOP features to other modules in the Spring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9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 to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6280C13F-0914-4D50-958E-120277197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b="162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6150284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>
            <a:off x="480448" y="6150284"/>
            <a:ext cx="52396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1003"/>
            <a:ext cx="11288859" cy="1199979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Today’s 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CF440-46E1-964C-B551-1323FB8DC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74552" cy="3856038"/>
          </a:xfrm>
        </p:spPr>
        <p:txBody>
          <a:bodyPr lIns="0">
            <a:normAutofit/>
          </a:bodyPr>
          <a:lstStyle>
            <a:lvl1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2pPr>
            <a:lvl3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8D8F90-71EF-CD4D-A17F-64725D1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6CA674-F89D-3C40-9AF1-206A7F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7F686B9-95A1-544F-A9DA-63A4E6497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30CA-2785-5542-88BA-7E2132106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40897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3560" y="0"/>
            <a:ext cx="6518440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12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91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83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18B7F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5784" y="0"/>
            <a:ext cx="6095999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94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rgbClr val="05C680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3D0061D-E05E-DD42-A035-5E0771DF5F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234" y="3107337"/>
            <a:ext cx="2585316" cy="2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CA9E33-7E2E-4644-8B66-FCCEE359F9BE}"/>
              </a:ext>
            </a:extLst>
          </p:cNvPr>
          <p:cNvSpPr/>
          <p:nvPr userDrawn="1"/>
        </p:nvSpPr>
        <p:spPr>
          <a:xfrm>
            <a:off x="0" y="4369110"/>
            <a:ext cx="12192000" cy="248889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24A31-E287-4945-805F-27AFDF0B1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61" y="387454"/>
            <a:ext cx="2387000" cy="502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328A-65F4-C842-B1C6-B192DF1D2D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>
          <a:xfrm>
            <a:off x="0" y="1140542"/>
            <a:ext cx="12192000" cy="3228568"/>
          </a:xfrm>
          <a:prstGeom prst="rect">
            <a:avLst/>
          </a:prstGeom>
        </p:spPr>
      </p:pic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35C9693-F29C-314E-B426-75E3DFC826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0542"/>
            <a:ext cx="12192000" cy="32285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73370-D941-EB4B-8736-6643EE8E0BE5}"/>
              </a:ext>
            </a:extLst>
          </p:cNvPr>
          <p:cNvSpPr/>
          <p:nvPr userDrawn="1"/>
        </p:nvSpPr>
        <p:spPr>
          <a:xfrm>
            <a:off x="4349591" y="681589"/>
            <a:ext cx="74703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287B505-7C9A-EE4E-9EAE-4618856E96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369110"/>
            <a:ext cx="12192000" cy="101677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55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2pPr>
            <a:lvl3pPr marL="9144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3pPr>
            <a:lvl4pPr marL="13716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4pPr>
            <a:lvl5pPr marL="18288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FEAB82-8DE9-454A-A4E6-7944B9959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830" y="5285840"/>
            <a:ext cx="6002337" cy="1016772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587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4200" y="876300"/>
            <a:ext cx="4797552" cy="226314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3141689"/>
            <a:ext cx="4797552" cy="2253592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accent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AAAEE7-2956-4E47-99AC-08D3CF3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502908"/>
            <a:ext cx="443577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E4F1B1-2DAA-1E45-BC9B-2D68723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145DCA2-6FBE-F641-8B8A-E80ED09BF5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5A37-87FF-764D-8642-4A79E133BEC0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226400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941E66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941E66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DE5CB2-58E8-3145-A67A-09A0EB7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1152" y="6502908"/>
            <a:ext cx="443882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83BDBA-5EE1-464C-819A-AED7B77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C9F7660-8079-0E4F-95B0-B7082C721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C8D7B-7329-324E-ACCB-9E4A3600161D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2992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23D8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123D80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9545E0-361C-394E-972B-B40EE6F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5432" y="6502908"/>
            <a:ext cx="448454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15D9E8-E74A-1744-8C20-3CBB7DC5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7B75B5-7CFD-3A49-81B6-E0E42CEB94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8A781-AB89-8745-95A2-51215CEB785E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31264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215404"/>
            <a:ext cx="11288839" cy="2418481"/>
          </a:xfrm>
        </p:spPr>
        <p:txBody>
          <a:bodyPr lIns="0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0ACB95-8E95-D546-BD8D-7C17CC26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5AAB51-F41A-794A-9A25-D5DF553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DB5110C2-3CCD-FD44-AB82-A083B9C04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209FD7-8782-0645-93CE-8AA06BB1A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98590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0EC31-DD56-294B-B7C9-9337D08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/>
        </p:blipFill>
        <p:spPr>
          <a:xfrm>
            <a:off x="0" y="1143001"/>
            <a:ext cx="12188952" cy="571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23969CDB-491F-454D-A423-67B51D96A3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3000"/>
            <a:ext cx="12188951" cy="5715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to add picture,</a:t>
            </a:r>
          </a:p>
          <a:p>
            <a:r>
              <a:rPr lang="en-US" dirty="0"/>
              <a:t>Then select Arrange: Send to Back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5180168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1866" y="5154866"/>
            <a:ext cx="5218244" cy="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55BB62-AEF3-9A40-906C-82D8A3A1AFA5}"/>
              </a:ext>
            </a:extLst>
          </p:cNvPr>
          <p:cNvSpPr/>
          <p:nvPr userDrawn="1"/>
        </p:nvSpPr>
        <p:spPr>
          <a:xfrm>
            <a:off x="501866" y="5907694"/>
            <a:ext cx="2759494" cy="574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3122-53A0-FC45-8308-07420D4A072B}"/>
              </a:ext>
            </a:extLst>
          </p:cNvPr>
          <p:cNvSpPr txBox="1"/>
          <p:nvPr userDrawn="1"/>
        </p:nvSpPr>
        <p:spPr>
          <a:xfrm>
            <a:off x="545254" y="6077098"/>
            <a:ext cx="232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Insert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460467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0897AA8-A50C-4A42-9DB1-1F4071AB3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799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D35EBD-329A-9141-ADD2-C688AE3587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2686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141130-4B43-AE48-B012-0A68ABF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360" y="6502908"/>
            <a:ext cx="848961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B24F1A5-90A7-4D4F-8F6C-A57FE85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36956D-F6EE-A743-AC0D-2ED3A84A4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6979212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Small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6979212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2788371"/>
            <a:ext cx="6979211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0129" y="258096"/>
            <a:ext cx="3691623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538EDB-9851-164A-92BA-95BAA34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CD1B33-DDEC-004B-BF06-4C719C2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FB2732C-C274-654F-A8EB-D448E1354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219778F-6509-E74D-9F9E-EB0C8F87FD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78793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um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4956048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Medium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4943435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3119881"/>
            <a:ext cx="4956048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4430" y="258096"/>
            <a:ext cx="5540160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165D3-8613-C24B-8C87-A56DDA3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AA83C7-26A7-1B4A-9A84-0B78D696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60000">
            <a:off x="11365985" y="6502182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C97446C-8238-3843-B40E-14E69471D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0DE913-7CF7-2345-8DE5-3ADDC90D35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51467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40334"/>
            <a:ext cx="11277600" cy="795426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Large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8096"/>
            <a:ext cx="11277600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CC2B0C16-88F6-8A4A-B3E3-994119D26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66149AC-1941-134B-8B54-C458AEB4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10802"/>
            <a:ext cx="3968496" cy="330850"/>
          </a:xfrm>
          <a:prstGeom prst="rect">
            <a:avLst/>
          </a:prstGeom>
        </p:spPr>
        <p:txBody>
          <a:bodyPr lIns="0" rIns="0"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84ED45-96BA-5F45-BE64-1501CB9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979" y="6510802"/>
            <a:ext cx="364822" cy="330850"/>
          </a:xfrm>
          <a:prstGeom prst="rect">
            <a:avLst/>
          </a:prstGeom>
        </p:spPr>
        <p:txBody>
          <a:bodyPr rIns="0"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1E13A6-CEDC-B845-BC4D-31D0DB0AED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757680"/>
            <a:ext cx="11277601" cy="4388732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Insert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7F0EED2-E5F6-9449-AF04-CD27FF1EDD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1523" y="6510528"/>
            <a:ext cx="5019677" cy="33247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79508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74105"/>
            <a:ext cx="11288578" cy="4551330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8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78A1AA-75CD-3C4A-8913-BF036164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C13387-C163-5645-A0E1-5C082BA4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6C44FE-CEA4-C34A-B3EC-1A26EB34C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713036-E91F-3541-A308-9ECB348DB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216667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42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153334"/>
            <a:ext cx="11288578" cy="5063165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1535D5-3349-6143-861D-B9BFEDC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3407D-2386-5740-B453-262E988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D259075D-9732-BD42-9B38-635545034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E110FD7-194E-5644-8002-F2C4E8B9D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9943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9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9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0722BA-E61C-5845-A91C-C9ADF35B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1FF03F-5871-5F4E-80A5-2F613070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0D14628-5DE4-1346-A680-488D60E28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C240B58-276E-9D47-8AAE-C02742601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868591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AE99E4-C1E5-3E4D-A3D3-15918FD2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3ED75E-1E7D-CD4D-AC4A-973285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43DFC0-C065-8645-8FD8-3375A7DB1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B54FA7-A0A7-2A44-82DC-3BF3AF4B5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58344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496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1496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2400">
                <a:solidFill>
                  <a:schemeClr val="dk2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09600" y="2498400"/>
            <a:ext cx="4467200" cy="13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" y="3970801"/>
            <a:ext cx="4467200" cy="3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63498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20011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651467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453166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6351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99853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29410"/>
            <a:ext cx="7429732" cy="991815"/>
          </a:xfrm>
        </p:spPr>
        <p:txBody>
          <a:bodyPr lIns="0" tIns="0" rIns="0" bIns="0"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41124"/>
            <a:ext cx="7429732" cy="4338967"/>
          </a:xfrm>
        </p:spPr>
        <p:txBody>
          <a:bodyPr t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DF74306-1590-824D-8FC4-01C180441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54995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2C415-378A-4B23-B8CF-C1989FA6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942"/>
            <a:ext cx="11274552" cy="107147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A601-27A4-402B-8750-A83284B6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2339"/>
            <a:ext cx="11274552" cy="43009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1F67-92FC-4624-A2C2-43588271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360" y="6510528"/>
            <a:ext cx="8489618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B127-41BA-46E5-9B8A-1E49D163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510528"/>
            <a:ext cx="365760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9" r:id="rId2"/>
    <p:sldLayoutId id="2147483703" r:id="rId3"/>
    <p:sldLayoutId id="2147483733" r:id="rId4"/>
    <p:sldLayoutId id="2147483734" r:id="rId5"/>
    <p:sldLayoutId id="2147483731" r:id="rId6"/>
    <p:sldLayoutId id="2147483735" r:id="rId7"/>
    <p:sldLayoutId id="2147483736" r:id="rId8"/>
    <p:sldLayoutId id="2147483732" r:id="rId9"/>
    <p:sldLayoutId id="2147483706" r:id="rId10"/>
    <p:sldLayoutId id="2147483710" r:id="rId11"/>
    <p:sldLayoutId id="2147483712" r:id="rId12"/>
    <p:sldLayoutId id="2147483713" r:id="rId13"/>
    <p:sldLayoutId id="2147483714" r:id="rId14"/>
    <p:sldLayoutId id="2147483738" r:id="rId15"/>
    <p:sldLayoutId id="2147483675" r:id="rId16"/>
    <p:sldLayoutId id="2147483724" r:id="rId17"/>
    <p:sldLayoutId id="2147483725" r:id="rId18"/>
    <p:sldLayoutId id="2147483723" r:id="rId19"/>
    <p:sldLayoutId id="2147483707" r:id="rId20"/>
    <p:sldLayoutId id="2147483721" r:id="rId21"/>
    <p:sldLayoutId id="2147483722" r:id="rId22"/>
    <p:sldLayoutId id="2147483737" r:id="rId23"/>
    <p:sldLayoutId id="2147483670" r:id="rId24"/>
    <p:sldLayoutId id="2147483715" r:id="rId25"/>
    <p:sldLayoutId id="2147483689" r:id="rId26"/>
    <p:sldLayoutId id="2147483692" r:id="rId27"/>
    <p:sldLayoutId id="2147483693" r:id="rId28"/>
    <p:sldLayoutId id="2147483747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0700" indent="-23495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47713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74725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01738" indent="-166688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609600" y="397673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74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8C76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18C76F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;p7">
            <a:extLst>
              <a:ext uri="{FF2B5EF4-FFF2-40B4-BE49-F238E27FC236}">
                <a16:creationId xmlns:a16="http://schemas.microsoft.com/office/drawing/2014/main" id="{BDA9BA15-C193-4EBD-81AB-2A48C6FDE8B6}"/>
              </a:ext>
            </a:extLst>
          </p:cNvPr>
          <p:cNvSpPr/>
          <p:nvPr/>
        </p:nvSpPr>
        <p:spPr>
          <a:xfrm>
            <a:off x="0" y="1514230"/>
            <a:ext cx="8970261" cy="5343770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05593B">
              <a:alpha val="8549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A30E-DFCE-A642-9CBC-B47F9520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211"/>
            <a:ext cx="7654734" cy="10335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Modules</a:t>
            </a:r>
          </a:p>
        </p:txBody>
      </p:sp>
      <p:sp>
        <p:nvSpPr>
          <p:cNvPr id="11" name="Google Shape;46;p8">
            <a:extLst>
              <a:ext uri="{FF2B5EF4-FFF2-40B4-BE49-F238E27FC236}">
                <a16:creationId xmlns:a16="http://schemas.microsoft.com/office/drawing/2014/main" id="{2A157789-F6FC-4E92-8D83-9E7AB6AB2F9E}"/>
              </a:ext>
            </a:extLst>
          </p:cNvPr>
          <p:cNvSpPr/>
          <p:nvPr/>
        </p:nvSpPr>
        <p:spPr>
          <a:xfrm>
            <a:off x="6748106" y="3063862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9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B9E5CE-6384-AC45-BCC8-497C40653F2A}"/>
              </a:ext>
            </a:extLst>
          </p:cNvPr>
          <p:cNvSpPr/>
          <p:nvPr/>
        </p:nvSpPr>
        <p:spPr>
          <a:xfrm>
            <a:off x="6916994" y="948813"/>
            <a:ext cx="5275005" cy="5142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83700-AE1E-8F40-85E6-ED58267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EEDF-C9B4-C845-9AC5-06F33C9A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DEE84-6004-F345-AE4D-60AB1CF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37A75F-AD91-024B-BB3A-7675CD62C6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22521-5960-4641-B3B7-C35B8A2ED9C0}"/>
              </a:ext>
            </a:extLst>
          </p:cNvPr>
          <p:cNvSpPr/>
          <p:nvPr/>
        </p:nvSpPr>
        <p:spPr>
          <a:xfrm>
            <a:off x="373898" y="1261097"/>
            <a:ext cx="6293120" cy="238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ea typeface="+mn-ea"/>
                <a:cs typeface="+mn-cs"/>
              </a:rPr>
              <a:t>In this video, you have learnt: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The overview of Spring framework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Different modules of Spring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Role of each module</a:t>
            </a:r>
            <a:endParaRPr lang="en-US" sz="240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Inter-dependencies </a:t>
            </a:r>
            <a:r>
              <a:rPr lang="en-US" sz="2400" dirty="0">
                <a:solidFill>
                  <a:srgbClr val="000000"/>
                </a:solidFill>
              </a:rPr>
              <a:t>of modules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41BBD-7404-DE4C-A81C-C3525F57C1D6}"/>
              </a:ext>
            </a:extLst>
          </p:cNvPr>
          <p:cNvSpPr/>
          <p:nvPr/>
        </p:nvSpPr>
        <p:spPr>
          <a:xfrm>
            <a:off x="6916994" y="1755058"/>
            <a:ext cx="1285720" cy="855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8656E-9CB8-4FE7-BAB9-8B4C645F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6084" y="3117102"/>
            <a:ext cx="3246119" cy="32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1254A5F3-71A3-490B-83E7-2C5BBEA3286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b="23519"/>
          <a:stretch/>
        </p:blipFill>
        <p:spPr>
          <a:xfrm>
            <a:off x="20" y="1140542"/>
            <a:ext cx="12191980" cy="3228568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D327-2EA3-4D10-8A55-56F22FB41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69110"/>
            <a:ext cx="12192000" cy="1016772"/>
          </a:xfrm>
        </p:spPr>
        <p:txBody>
          <a:bodyPr anchor="b">
            <a:normAutofit/>
          </a:bodyPr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B567-BA6A-4A56-9544-75AD117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98A5-4A46-4A93-868E-720F3B58F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88858" cy="38560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After completing this video, you will be able to: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Tell what are the different modules in Spring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What each module does</a:t>
            </a:r>
            <a:endParaRPr lang="en-US" sz="2400" dirty="0">
              <a:solidFill>
                <a:srgbClr val="383838"/>
              </a:solidFill>
              <a:latin typeface="Verdana"/>
              <a:ea typeface="+mn-ea"/>
              <a:cs typeface="+mn-cs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Describe where the modules are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F4A53-6F56-4EB0-9565-29AE8A6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9D3F-E4BB-44BC-B8D4-898544A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58CD16-EC23-4314-8227-1DD94BA4AE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Modules</a:t>
            </a:r>
            <a:endParaRPr lang="en-US" dirty="0"/>
          </a:p>
        </p:txBody>
      </p:sp>
      <p:pic>
        <p:nvPicPr>
          <p:cNvPr id="7" name="Picture 2" descr="Spring Framework (@springframework) / Twitter">
            <a:extLst>
              <a:ext uri="{FF2B5EF4-FFF2-40B4-BE49-F238E27FC236}">
                <a16:creationId xmlns:a16="http://schemas.microsoft.com/office/drawing/2014/main" id="{5A81B45A-CADA-4CEB-AAA9-E138852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3281344"/>
            <a:ext cx="3219278" cy="3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IN" dirty="0"/>
              <a:t>Understanding the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Framework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24" y="1448621"/>
            <a:ext cx="4890827" cy="4261346"/>
          </a:xfrm>
        </p:spPr>
        <p:txBody>
          <a:bodyPr>
            <a:normAutofit/>
          </a:bodyPr>
          <a:lstStyle/>
          <a:p>
            <a:r>
              <a:rPr lang="en-US" sz="2400" dirty="0"/>
              <a:t>The Spring Framework consists of features organized into about 20 modules.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These modules are grouped into Core Container, Data Access/Integration, Web, AOP (Aspect Oriented Programming), Instrumentation, and Test.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B2B5-03B6-444A-BCAA-E2923B28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8" y="1448621"/>
            <a:ext cx="6224830" cy="480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Typical full-fledged Spring Web Application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39" y="2108522"/>
            <a:ext cx="5652826" cy="4021803"/>
          </a:xfrm>
        </p:spPr>
        <p:txBody>
          <a:bodyPr>
            <a:normAutofit/>
          </a:bodyPr>
          <a:lstStyle/>
          <a:p>
            <a:r>
              <a:rPr lang="en-US" sz="2400" dirty="0"/>
              <a:t>The building blocks described previously make Spring a logical choice in many scenarios, from applets to full-fledged enterprise applications that use Spring's transaction management functionality and web framework integration.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C2999-D881-41AD-B84B-71718ABB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" y="1543813"/>
            <a:ext cx="6263641" cy="47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Breakdown of Modules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Modules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32C354-BEF9-4DD0-8ED5-A442B0A19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44" y="1357182"/>
            <a:ext cx="5816511" cy="497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3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Modules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Interdependencies of Spring Modules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Modules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C2D2A4-74C3-4DFD-BEC2-C74D73BB2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30" y="1632324"/>
            <a:ext cx="9079484" cy="46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module/layer facilitates JDBC in Spring?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Web</a:t>
            </a:r>
          </a:p>
          <a:p>
            <a:pPr marL="0" indent="0">
              <a:buNone/>
            </a:pPr>
            <a:r>
              <a:rPr lang="en-US" dirty="0"/>
              <a:t>B. Core</a:t>
            </a:r>
          </a:p>
          <a:p>
            <a:pPr marL="0" indent="0">
              <a:buNone/>
            </a:pPr>
            <a:r>
              <a:rPr lang="en-US" dirty="0"/>
              <a:t>C. Test</a:t>
            </a:r>
          </a:p>
          <a:p>
            <a:pPr marL="0" indent="0">
              <a:buNone/>
            </a:pPr>
            <a:r>
              <a:rPr lang="en-US" dirty="0"/>
              <a:t>D. Data Integration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6267A-C5A7-4D4C-A2C2-E2A696EF0A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Modules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module/layer facilitates JDBC in Spring?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Web</a:t>
            </a:r>
          </a:p>
          <a:p>
            <a:pPr marL="0" indent="0">
              <a:buNone/>
            </a:pPr>
            <a:r>
              <a:rPr lang="en-US" dirty="0"/>
              <a:t>B. Core</a:t>
            </a:r>
          </a:p>
          <a:p>
            <a:pPr marL="0" indent="0">
              <a:buNone/>
            </a:pPr>
            <a:r>
              <a:rPr lang="en-US" dirty="0"/>
              <a:t>C. Test</a:t>
            </a:r>
          </a:p>
          <a:p>
            <a:pPr marL="0" indent="0">
              <a:buNone/>
            </a:pPr>
            <a:r>
              <a:rPr lang="en-US" dirty="0"/>
              <a:t>D. Data Integration </a:t>
            </a:r>
            <a:r>
              <a:rPr lang="en-US" sz="2400" b="1" i="0" kern="1200" dirty="0">
                <a:solidFill>
                  <a:srgbClr val="13693E"/>
                </a:solidFill>
                <a:effectLst/>
                <a:latin typeface="+mn-lt"/>
                <a:ea typeface="Source Serif Pro Light" panose="02040303050405020204" pitchFamily="18" charset="0"/>
                <a:cs typeface="Verdana" panose="020B0604030504040204" pitchFamily="34" charset="0"/>
              </a:rPr>
              <a:t>√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6267A-C5A7-4D4C-A2C2-E2A696EF0A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Modules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2222"/>
      </p:ext>
    </p:extLst>
  </p:cSld>
  <p:clrMapOvr>
    <a:masterClrMapping/>
  </p:clrMapOvr>
</p:sld>
</file>

<file path=ppt/theme/theme1.xml><?xml version="1.0" encoding="utf-8"?>
<a:theme xmlns:a="http://schemas.openxmlformats.org/drawingml/2006/main" name="Wiley">
  <a:themeElements>
    <a:clrScheme name="Wiley 423">
      <a:dk1>
        <a:srgbClr val="383838"/>
      </a:dk1>
      <a:lt1>
        <a:srgbClr val="FFFFFF"/>
      </a:lt1>
      <a:dk2>
        <a:srgbClr val="383838"/>
      </a:dk2>
      <a:lt2>
        <a:srgbClr val="E7E6E6"/>
      </a:lt2>
      <a:accent1>
        <a:srgbClr val="115C36"/>
      </a:accent1>
      <a:accent2>
        <a:srgbClr val="198C53"/>
      </a:accent2>
      <a:accent3>
        <a:srgbClr val="18C76F"/>
      </a:accent3>
      <a:accent4>
        <a:srgbClr val="505050"/>
      </a:accent4>
      <a:accent5>
        <a:srgbClr val="828282"/>
      </a:accent5>
      <a:accent6>
        <a:srgbClr val="D8D9DA"/>
      </a:accent6>
      <a:hlink>
        <a:srgbClr val="931E66"/>
      </a:hlink>
      <a:folHlink>
        <a:srgbClr val="FF91AA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ley Event Template-Final" id="{7DCF326E-5EDA-8F41-A5F1-3FA5344E0C1C}" vid="{56716BBA-6EA2-5248-BC5E-4C25C9676754}"/>
    </a:ext>
  </a:extLst>
</a:theme>
</file>

<file path=ppt/theme/theme2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3BA6E7279AF4E95D7A5D7EE654895" ma:contentTypeVersion="8" ma:contentTypeDescription="Create a new document." ma:contentTypeScope="" ma:versionID="4dc2ed921af517e5d8c935a1b93cafb8">
  <xsd:schema xmlns:xsd="http://www.w3.org/2001/XMLSchema" xmlns:xs="http://www.w3.org/2001/XMLSchema" xmlns:p="http://schemas.microsoft.com/office/2006/metadata/properties" xmlns:ns2="4709b5b0-9889-436c-a183-33ec111a8f88" xmlns:ns3="d70bc63f-57c4-4c7e-be8f-6fb9c29e4152" targetNamespace="http://schemas.microsoft.com/office/2006/metadata/properties" ma:root="true" ma:fieldsID="68705d71ca610f703e256303d7072971" ns2:_="" ns3:_="">
    <xsd:import namespace="4709b5b0-9889-436c-a183-33ec111a8f88"/>
    <xsd:import namespace="d70bc63f-57c4-4c7e-be8f-6fb9c29e4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9b5b0-9889-436c-a183-33ec111a8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bc63f-57c4-4c7e-be8f-6fb9c29e4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20D541-AFE6-4847-9540-510BE4F1B2A6}">
  <ds:schemaRefs>
    <ds:schemaRef ds:uri="http://purl.org/dc/terms/"/>
    <ds:schemaRef ds:uri="http://www.w3.org/XML/1998/namespace"/>
    <ds:schemaRef ds:uri="http://purl.org/dc/dcmitype/"/>
    <ds:schemaRef ds:uri="6a7f9d9f-da52-47cd-ab26-0c5240e769e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c89f80-4c9c-470c-ac32-a137ceb86fe5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06294F0-3128-4794-9B5A-63A73D745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BE9A6-3324-4D70-A03C-1AEAC552E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9b5b0-9889-436c-a183-33ec111a8f88"/>
    <ds:schemaRef ds:uri="d70bc63f-57c4-4c7e-be8f-6fb9c29e4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 Event Template-Final (1)</Template>
  <TotalTime>3598</TotalTime>
  <Words>434</Words>
  <Application>Microsoft Office PowerPoint</Application>
  <PresentationFormat>Widescreen</PresentationFormat>
  <Paragraphs>77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Georgia</vt:lpstr>
      <vt:lpstr>News Cycle</vt:lpstr>
      <vt:lpstr>Open Sans</vt:lpstr>
      <vt:lpstr>Open Sans Extrabold</vt:lpstr>
      <vt:lpstr>System Font Regular</vt:lpstr>
      <vt:lpstr>trebuchet ms</vt:lpstr>
      <vt:lpstr>Verdana</vt:lpstr>
      <vt:lpstr>Wingdings</vt:lpstr>
      <vt:lpstr>Wiley</vt:lpstr>
      <vt:lpstr>Westmoreland template</vt:lpstr>
      <vt:lpstr>Spring Modules</vt:lpstr>
      <vt:lpstr>Learning Outcome</vt:lpstr>
      <vt:lpstr>Spring Modules</vt:lpstr>
      <vt:lpstr>Spring Framework</vt:lpstr>
      <vt:lpstr>Spring Modules</vt:lpstr>
      <vt:lpstr>Spring Modules</vt:lpstr>
      <vt:lpstr>Spring Modules</vt:lpstr>
      <vt:lpstr>Quick Question</vt:lpstr>
      <vt:lpstr>Quick Question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Wiley Powerpoint Guidelines</dc:title>
  <dc:creator>Ghosh, Shruti</dc:creator>
  <cp:lastModifiedBy>Das, Akash</cp:lastModifiedBy>
  <cp:revision>62</cp:revision>
  <dcterms:created xsi:type="dcterms:W3CDTF">2021-06-07T07:38:38Z</dcterms:created>
  <dcterms:modified xsi:type="dcterms:W3CDTF">2022-03-25T02:07:35Z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0x0101002903BA6E7279AF4E95D7A5D7EE654895</vt:lpwstr>
  </property>
  <property fmtid="{D5CDD505-2E9C-101B-9397-08002B2CF9AE}" pid="3" name="Order">
    <vt:r8>1328700</vt:r8>
  </property>
  <property fmtid="{D5CDD505-2E9C-101B-9397-08002B2CF9AE}" pid="4" name="_ExtendedDescription">
    <vt:lpwstr/>
  </property>
  <property fmtid="{D5CDD505-2E9C-101B-9397-08002B2CF9AE}" pid="5" name="ComplianceAssetId">
    <vt:lpwstr/>
  </property>
</Properties>
</file>