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7" r:id="rId11"/>
    <p:sldId id="269" r:id="rId12"/>
    <p:sldId id="27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1" clrIdx="0">
    <p:extLst>
      <p:ext uri="{19B8F6BF-5375-455C-9EA6-DF929625EA0E}">
        <p15:presenceInfo xmlns:p15="http://schemas.microsoft.com/office/powerpoint/2012/main" userId="e9a2f4cd18cbe5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6E6E6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6E6E6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3"/>
          <p:cNvSpPr txBox="1"/>
          <p:nvPr/>
        </p:nvSpPr>
        <p:spPr>
          <a:xfrm>
            <a:off x="681365" y="581108"/>
            <a:ext cx="2252981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나눔고딕 ExtraBold"/>
                <a:ea typeface="나눔고딕 ExtraBold"/>
                <a:cs typeface="나눔고딕 ExtraBold"/>
                <a:sym typeface="나눔고딕 ExtraBold"/>
              </a:defRPr>
            </a:lvl1pPr>
          </a:lstStyle>
          <a:p>
            <a:r>
              <a:rPr dirty="0" err="1"/>
              <a:t>서울스토어</a:t>
            </a:r>
            <a:endParaRPr dirty="0"/>
          </a:p>
        </p:txBody>
      </p:sp>
      <p:sp>
        <p:nvSpPr>
          <p:cNvPr id="95" name="TextBox 4"/>
          <p:cNvSpPr txBox="1"/>
          <p:nvPr/>
        </p:nvSpPr>
        <p:spPr>
          <a:xfrm>
            <a:off x="1079191" y="1745018"/>
            <a:ext cx="371030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rPr lang="ko-KR" altLang="en-US" sz="2000" dirty="0"/>
              <a:t>팀원 </a:t>
            </a:r>
            <a:r>
              <a:rPr lang="en-US" altLang="ko-KR" sz="2000" dirty="0"/>
              <a:t>: </a:t>
            </a:r>
            <a:r>
              <a:rPr sz="2000" dirty="0"/>
              <a:t>김 지현, 안 </a:t>
            </a:r>
            <a:r>
              <a:rPr sz="2000" dirty="0" err="1"/>
              <a:t>지선</a:t>
            </a:r>
            <a:r>
              <a:rPr sz="2000" dirty="0"/>
              <a:t>, 이 </a:t>
            </a:r>
            <a:r>
              <a:rPr sz="2000" dirty="0" err="1"/>
              <a:t>주호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1"/>
          <p:cNvSpPr txBox="1"/>
          <p:nvPr/>
        </p:nvSpPr>
        <p:spPr>
          <a:xfrm>
            <a:off x="826144" y="565867"/>
            <a:ext cx="286410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03 구현</a:t>
            </a:r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(1) 사용자 : 장바구니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23F659-C621-87ED-70B2-4F99AED8D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1" t="7171" r="23648" b="9811"/>
          <a:stretch/>
        </p:blipFill>
        <p:spPr>
          <a:xfrm>
            <a:off x="826144" y="1649506"/>
            <a:ext cx="3934194" cy="470647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BBEC0D-D6C8-5B92-9D5D-1C5584B0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624" y="1441781"/>
            <a:ext cx="6651812" cy="491419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1"/>
          <p:cNvSpPr txBox="1"/>
          <p:nvPr/>
        </p:nvSpPr>
        <p:spPr>
          <a:xfrm>
            <a:off x="826144" y="565867"/>
            <a:ext cx="383794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03 구현</a:t>
            </a:r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(1) 사용자 : 회원가입/로그인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E1682-9CC0-7398-9E3E-D462E665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38" y="1416277"/>
            <a:ext cx="4157722" cy="530545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AAF833-8645-1413-A6D9-7BCCF3E5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532" y="1416277"/>
            <a:ext cx="4295468" cy="530545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Box 1"/>
          <p:cNvSpPr txBox="1"/>
          <p:nvPr/>
        </p:nvSpPr>
        <p:spPr>
          <a:xfrm>
            <a:off x="826144" y="565867"/>
            <a:ext cx="113192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04 후기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EF337-E01A-0639-86D5-E5599899D6F7}"/>
              </a:ext>
            </a:extLst>
          </p:cNvPr>
          <p:cNvSpPr txBox="1"/>
          <p:nvPr/>
        </p:nvSpPr>
        <p:spPr>
          <a:xfrm>
            <a:off x="1792136" y="1239330"/>
            <a:ext cx="8607728" cy="1200329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ko-KR" altLang="en-US" dirty="0"/>
              <a:t>김 지현</a:t>
            </a:r>
            <a:endParaRPr lang="en-US" altLang="ko-KR" dirty="0"/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endParaRPr lang="ko-KR" altLang="en-US" dirty="0"/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ko-KR" altLang="en-US" dirty="0"/>
              <a:t>기능 구현을 제대로 못 끝내게 되어서 아쉬움이 크지만 앞으로의 </a:t>
            </a:r>
            <a:r>
              <a:rPr lang="ko-KR" altLang="en-US" dirty="0" err="1"/>
              <a:t>포토폴리오를</a:t>
            </a:r>
            <a:r>
              <a:rPr lang="ko-KR" altLang="en-US" dirty="0"/>
              <a:t> 위해서 끝까지 최선을 다하고 싶다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9518B-2A46-711D-D94C-5292C725A181}"/>
              </a:ext>
            </a:extLst>
          </p:cNvPr>
          <p:cNvSpPr txBox="1"/>
          <p:nvPr/>
        </p:nvSpPr>
        <p:spPr>
          <a:xfrm>
            <a:off x="1792136" y="2828835"/>
            <a:ext cx="8607728" cy="1477328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ko-KR" altLang="en-US" dirty="0"/>
              <a:t>안 지선</a:t>
            </a:r>
            <a:endParaRPr lang="en-US" altLang="ko-KR" dirty="0"/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endParaRPr lang="ko-KR" altLang="en-US" dirty="0"/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en-US" altLang="ko-KR" dirty="0"/>
              <a:t>3</a:t>
            </a:r>
            <a:r>
              <a:rPr lang="ko-KR" altLang="en-US" dirty="0"/>
              <a:t>개월 동안 웹 프로그래밍 기초를 공부하면서 사실 이해가 되지 않는 모호한 프로그래밍 개념들이 많았었는데요</a:t>
            </a:r>
            <a:r>
              <a:rPr lang="en-US" altLang="ko-KR" dirty="0"/>
              <a:t>. </a:t>
            </a:r>
            <a:r>
              <a:rPr lang="ko-KR" altLang="en-US" dirty="0"/>
              <a:t>이 프로젝트를 진행하면서 그런 모호한 개념들이 이해가 되기 시작했을 때 가장 큰 보람을 느꼈습니다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813FD-EB71-BBDA-2D1D-D946DBBA6BB0}"/>
              </a:ext>
            </a:extLst>
          </p:cNvPr>
          <p:cNvSpPr txBox="1"/>
          <p:nvPr/>
        </p:nvSpPr>
        <p:spPr>
          <a:xfrm>
            <a:off x="1792136" y="4513635"/>
            <a:ext cx="8607728" cy="1200329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ko-KR" altLang="en-US" dirty="0"/>
              <a:t>이 주호</a:t>
            </a:r>
            <a:endParaRPr lang="en-US" altLang="ko-KR" dirty="0"/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endParaRPr lang="ko-KR" altLang="en-US" dirty="0"/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ko-KR" altLang="en-US" dirty="0"/>
              <a:t>실제로 배웠던 내용들을 모두 사용해보지는 못 했지만 다양한 사고방식으로 유연하게 기술들을 접목하여 </a:t>
            </a:r>
            <a:r>
              <a:rPr lang="ko-KR" altLang="en-US" dirty="0" err="1"/>
              <a:t>포토폴리오를</a:t>
            </a:r>
            <a:r>
              <a:rPr lang="ko-KR" altLang="en-US" dirty="0"/>
              <a:t> 완성할 수 있어서 기쁘다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4"/>
          <p:cNvSpPr txBox="1"/>
          <p:nvPr/>
        </p:nvSpPr>
        <p:spPr>
          <a:xfrm>
            <a:off x="1309264" y="826171"/>
            <a:ext cx="3705500" cy="4154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01 </a:t>
            </a:r>
            <a:r>
              <a:rPr dirty="0" err="1"/>
              <a:t>개요</a:t>
            </a:r>
            <a:endParaRPr dirty="0"/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	(1) </a:t>
            </a:r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소개</a:t>
            </a:r>
            <a:endParaRPr dirty="0"/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	(2)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기간</a:t>
            </a:r>
            <a:endParaRPr dirty="0"/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	(3)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환경</a:t>
            </a:r>
            <a:endParaRPr dirty="0"/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	(4) </a:t>
            </a:r>
            <a:r>
              <a:rPr dirty="0" err="1"/>
              <a:t>역할</a:t>
            </a:r>
            <a:r>
              <a:rPr dirty="0"/>
              <a:t> </a:t>
            </a:r>
            <a:r>
              <a:rPr dirty="0" err="1"/>
              <a:t>분담</a:t>
            </a:r>
            <a:endParaRPr dirty="0"/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  <a:p>
            <a: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02 </a:t>
            </a:r>
            <a:r>
              <a:rPr dirty="0" err="1"/>
              <a:t>설계</a:t>
            </a:r>
            <a:endParaRPr dirty="0"/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	</a:t>
            </a:r>
            <a:r>
              <a:rPr lang="en-US" altLang="ko-KR" dirty="0"/>
              <a:t>(1) </a:t>
            </a:r>
            <a:r>
              <a:rPr lang="ko-KR" altLang="en-US" dirty="0"/>
              <a:t>요구사항 정의서</a:t>
            </a:r>
            <a:endParaRPr lang="en-US" dirty="0"/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en-US" dirty="0"/>
              <a:t>	</a:t>
            </a:r>
            <a:r>
              <a:rPr dirty="0"/>
              <a:t>(</a:t>
            </a:r>
            <a:r>
              <a:rPr lang="en-US" dirty="0"/>
              <a:t>2</a:t>
            </a:r>
            <a:r>
              <a:rPr dirty="0"/>
              <a:t>) </a:t>
            </a:r>
            <a:r>
              <a:rPr dirty="0" err="1"/>
              <a:t>구상도</a:t>
            </a:r>
            <a:endParaRPr dirty="0"/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	</a:t>
            </a:r>
          </a:p>
        </p:txBody>
      </p:sp>
      <p:sp>
        <p:nvSpPr>
          <p:cNvPr id="98" name="TextBox 6"/>
          <p:cNvSpPr txBox="1"/>
          <p:nvPr/>
        </p:nvSpPr>
        <p:spPr>
          <a:xfrm>
            <a:off x="6088379" y="826171"/>
            <a:ext cx="5129652" cy="258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03 구현</a:t>
            </a:r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	</a:t>
            </a:r>
            <a:r>
              <a:rPr sz="2400"/>
              <a:t>(1) 사용자</a:t>
            </a:r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		1) 메인 화면</a:t>
            </a:r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		2) 장바구니</a:t>
            </a:r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		3) 회원가입/로그인</a:t>
            </a:r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  <a:p>
            <a: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04 후기</a:t>
            </a:r>
          </a:p>
        </p:txBody>
      </p:sp>
      <p:sp>
        <p:nvSpPr>
          <p:cNvPr id="99" name="직선 연결선 8"/>
          <p:cNvSpPr/>
          <p:nvPr/>
        </p:nvSpPr>
        <p:spPr>
          <a:xfrm flipH="1">
            <a:off x="5699759" y="533955"/>
            <a:ext cx="1" cy="5953614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"/>
          <p:cNvSpPr txBox="1"/>
          <p:nvPr/>
        </p:nvSpPr>
        <p:spPr>
          <a:xfrm>
            <a:off x="826144" y="565867"/>
            <a:ext cx="239989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01 개요</a:t>
            </a:r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(1) 프로젝트 소개</a:t>
            </a:r>
          </a:p>
        </p:txBody>
      </p:sp>
      <p:sp>
        <p:nvSpPr>
          <p:cNvPr id="102" name="TextBox 5"/>
          <p:cNvSpPr txBox="1"/>
          <p:nvPr/>
        </p:nvSpPr>
        <p:spPr>
          <a:xfrm>
            <a:off x="1748164" y="3105323"/>
            <a:ext cx="744851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서울스토어</a:t>
            </a:r>
            <a:r>
              <a:rPr dirty="0"/>
              <a:t> </a:t>
            </a:r>
            <a:r>
              <a:rPr dirty="0" err="1"/>
              <a:t>기능</a:t>
            </a:r>
            <a:endParaRPr dirty="0"/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일반</a:t>
            </a:r>
            <a:r>
              <a:rPr dirty="0"/>
              <a:t> </a:t>
            </a:r>
            <a:r>
              <a:rPr dirty="0" err="1"/>
              <a:t>회원의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홈페이지에</a:t>
            </a:r>
            <a:r>
              <a:rPr lang="ko-KR" altLang="en-US" dirty="0"/>
              <a:t>서 </a:t>
            </a:r>
            <a:r>
              <a:rPr dirty="0" err="1"/>
              <a:t>사이트</a:t>
            </a:r>
            <a:r>
              <a:rPr dirty="0"/>
              <a:t> </a:t>
            </a:r>
            <a:r>
              <a:rPr dirty="0" err="1"/>
              <a:t>접속</a:t>
            </a:r>
            <a:r>
              <a:rPr dirty="0"/>
              <a:t> 및 </a:t>
            </a:r>
            <a:r>
              <a:rPr dirty="0" err="1"/>
              <a:t>회원가입</a:t>
            </a:r>
            <a:r>
              <a:rPr dirty="0"/>
              <a:t>, </a:t>
            </a:r>
            <a:r>
              <a:rPr dirty="0" err="1"/>
              <a:t>로그인을</a:t>
            </a:r>
            <a:r>
              <a:rPr dirty="0"/>
              <a:t> </a:t>
            </a:r>
            <a:r>
              <a:rPr dirty="0" err="1"/>
              <a:t>진행하여</a:t>
            </a:r>
            <a:endParaRPr lang="en-US" dirty="0"/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상품을</a:t>
            </a:r>
            <a:r>
              <a:rPr dirty="0"/>
              <a:t> </a:t>
            </a:r>
            <a:r>
              <a:rPr dirty="0" err="1"/>
              <a:t>장바구니에</a:t>
            </a:r>
            <a:r>
              <a:rPr dirty="0"/>
              <a:t> </a:t>
            </a:r>
            <a:r>
              <a:rPr lang="ko-KR" altLang="en-US" dirty="0"/>
              <a:t>넣을 수 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03" name="직사각형 6"/>
          <p:cNvSpPr/>
          <p:nvPr/>
        </p:nvSpPr>
        <p:spPr>
          <a:xfrm>
            <a:off x="1296993" y="2922442"/>
            <a:ext cx="9598015" cy="1719519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TextBox 7"/>
          <p:cNvSpPr txBox="1"/>
          <p:nvPr/>
        </p:nvSpPr>
        <p:spPr>
          <a:xfrm>
            <a:off x="1219200" y="1447513"/>
            <a:ext cx="5206434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>
                <a:solidFill>
                  <a:srgbClr val="FF0000"/>
                </a:solidFill>
              </a:defRPr>
            </a:pPr>
            <a:r>
              <a:t>＊개발취지 / 개발목적 / 프로젝트의 강점 등의 내용으로 작성할 수도 있다.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"/>
          <p:cNvSpPr txBox="1"/>
          <p:nvPr/>
        </p:nvSpPr>
        <p:spPr>
          <a:xfrm>
            <a:off x="826145" y="565867"/>
            <a:ext cx="182687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01 개요</a:t>
            </a:r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(2) 개발 기간</a:t>
            </a:r>
          </a:p>
        </p:txBody>
      </p:sp>
      <p:graphicFrame>
        <p:nvGraphicFramePr>
          <p:cNvPr id="107" name="표 25"/>
          <p:cNvGraphicFramePr/>
          <p:nvPr>
            <p:extLst>
              <p:ext uri="{D42A27DB-BD31-4B8C-83A1-F6EECF244321}">
                <p14:modId xmlns:p14="http://schemas.microsoft.com/office/powerpoint/2010/main" val="1530463372"/>
              </p:ext>
            </p:extLst>
          </p:nvPr>
        </p:nvGraphicFramePr>
        <p:xfrm>
          <a:off x="1211580" y="1973579"/>
          <a:ext cx="9768840" cy="335279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46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9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7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8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t>일정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t>단계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/>
                      </a:pPr>
                      <a:r>
                        <a:t>04일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/>
                      </a:pPr>
                      <a:r>
                        <a:t>05일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/>
                      </a:pPr>
                      <a:r>
                        <a:t>06일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/>
                      </a:pPr>
                      <a:r>
                        <a:t>09일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/>
                      </a:pPr>
                      <a:r>
                        <a:t>10일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/>
                      </a:pPr>
                      <a:r>
                        <a:t>11일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/>
                      </a:pPr>
                      <a:r>
                        <a:t> 12일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기획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프로젝트 기획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프로세스 설계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설계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 err="1"/>
                        <a:t>데이터베이스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설계</a:t>
                      </a:r>
                      <a:endParaRPr dirty="0"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anchor="ctr" horzOverflow="overflow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코딩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레이아웃 작업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anchor="ctr" horzOverflow="overflow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anchor="ctr" horzOverflow="overflow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기능 구현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anchor="ctr" horzOverflow="overflow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anchor="ctr" horzOverflow="overflow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anchor="ctr" horzOverflow="overflow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구현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디버깅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anchor="ctr" horzOverflow="overflow"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"/>
          <p:cNvSpPr txBox="1"/>
          <p:nvPr/>
        </p:nvSpPr>
        <p:spPr>
          <a:xfrm>
            <a:off x="826145" y="565867"/>
            <a:ext cx="182687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01 개요</a:t>
            </a:r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(3) 개발 환경</a:t>
            </a:r>
          </a:p>
        </p:txBody>
      </p:sp>
      <p:graphicFrame>
        <p:nvGraphicFramePr>
          <p:cNvPr id="110" name="표 2"/>
          <p:cNvGraphicFramePr/>
          <p:nvPr/>
        </p:nvGraphicFramePr>
        <p:xfrm>
          <a:off x="1508760" y="1851660"/>
          <a:ext cx="8900160" cy="191588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75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9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 gridSpan="2"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t>개발 환경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OS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 Window10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Language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HTML/CSS, JavaScript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Server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Node.js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1" name="표 3"/>
          <p:cNvGraphicFramePr/>
          <p:nvPr/>
        </p:nvGraphicFramePr>
        <p:xfrm>
          <a:off x="1508760" y="4587240"/>
          <a:ext cx="8900160" cy="95794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75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9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 gridSpan="2"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t>개발 툴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Programming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 Visual Studio Code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"/>
          <p:cNvSpPr txBox="1"/>
          <p:nvPr/>
        </p:nvSpPr>
        <p:spPr>
          <a:xfrm>
            <a:off x="826145" y="565867"/>
            <a:ext cx="182687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01 개요</a:t>
            </a:r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(4) 역할 분담</a:t>
            </a:r>
          </a:p>
        </p:txBody>
      </p:sp>
      <p:graphicFrame>
        <p:nvGraphicFramePr>
          <p:cNvPr id="114" name="표 2"/>
          <p:cNvGraphicFramePr/>
          <p:nvPr/>
        </p:nvGraphicFramePr>
        <p:xfrm>
          <a:off x="1508760" y="2453639"/>
          <a:ext cx="8900160" cy="24003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75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9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t>김 지현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/>
                      </a:pPr>
                      <a:r>
                        <a:t>장바구니 페이지 화면 및 기능 구현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안 지선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메인페이지 화면 및 기능 구현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이 주호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로그인/회원가입 페이지 화면 및 기능 구현</a:t>
                      </a:r>
                    </a:p>
                  </a:txBody>
                  <a:tcPr marL="45720" marR="4572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1"/>
          <p:cNvSpPr txBox="1"/>
          <p:nvPr/>
        </p:nvSpPr>
        <p:spPr>
          <a:xfrm>
            <a:off x="826145" y="565867"/>
            <a:ext cx="2686406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02 설계</a:t>
            </a:r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(2) 요구사항 정의서</a:t>
            </a:r>
          </a:p>
        </p:txBody>
      </p:sp>
      <p:pic>
        <p:nvPicPr>
          <p:cNvPr id="176" name="그림 2" descr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52" y="1786524"/>
            <a:ext cx="9252130" cy="450000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86DB178-F075-639B-3F27-80BABCBCFEC3}"/>
              </a:ext>
            </a:extLst>
          </p:cNvPr>
          <p:cNvSpPr/>
          <p:nvPr/>
        </p:nvSpPr>
        <p:spPr>
          <a:xfrm>
            <a:off x="8637006" y="3521798"/>
            <a:ext cx="1312752" cy="153909"/>
          </a:xfrm>
          <a:prstGeom prst="rect">
            <a:avLst/>
          </a:prstGeom>
          <a:solidFill>
            <a:srgbClr val="F1F2F7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5EB91F-BD45-7B4D-A277-60B9E59DBF00}"/>
              </a:ext>
            </a:extLst>
          </p:cNvPr>
          <p:cNvSpPr/>
          <p:nvPr/>
        </p:nvSpPr>
        <p:spPr>
          <a:xfrm>
            <a:off x="2851842" y="4834550"/>
            <a:ext cx="8338241" cy="153003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"/>
          <p:cNvSpPr txBox="1"/>
          <p:nvPr/>
        </p:nvSpPr>
        <p:spPr>
          <a:xfrm>
            <a:off x="826144" y="565867"/>
            <a:ext cx="145501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02 설계</a:t>
            </a:r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(1) 구상도</a:t>
            </a:r>
          </a:p>
        </p:txBody>
      </p:sp>
      <p:sp>
        <p:nvSpPr>
          <p:cNvPr id="117" name="도형 197"/>
          <p:cNvSpPr/>
          <p:nvPr/>
        </p:nvSpPr>
        <p:spPr>
          <a:xfrm>
            <a:off x="6357302" y="2516369"/>
            <a:ext cx="6033" cy="187452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도형 198"/>
          <p:cNvSpPr/>
          <p:nvPr/>
        </p:nvSpPr>
        <p:spPr>
          <a:xfrm flipH="1">
            <a:off x="6890520" y="3152002"/>
            <a:ext cx="2741708" cy="750995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도형 196"/>
          <p:cNvSpPr/>
          <p:nvPr/>
        </p:nvSpPr>
        <p:spPr>
          <a:xfrm>
            <a:off x="3778488" y="3083815"/>
            <a:ext cx="2104231" cy="887370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도형 195"/>
          <p:cNvSpPr/>
          <p:nvPr/>
        </p:nvSpPr>
        <p:spPr>
          <a:xfrm rot="5400000" flipH="1">
            <a:off x="8019688" y="1262288"/>
            <a:ext cx="367031" cy="2738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000000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21" name="도형 194"/>
          <p:cNvSpPr/>
          <p:nvPr/>
        </p:nvSpPr>
        <p:spPr>
          <a:xfrm rot="16200000">
            <a:off x="4649787" y="1652770"/>
            <a:ext cx="369571" cy="1971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000000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122" name="도형 173"/>
          <p:cNvSpPr/>
          <p:nvPr/>
        </p:nvSpPr>
        <p:spPr>
          <a:xfrm>
            <a:off x="2492057" y="2591300"/>
            <a:ext cx="1271" cy="28702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도형 172"/>
          <p:cNvSpPr/>
          <p:nvPr/>
        </p:nvSpPr>
        <p:spPr>
          <a:xfrm>
            <a:off x="1753552" y="2576695"/>
            <a:ext cx="1271" cy="28702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도형 171"/>
          <p:cNvSpPr/>
          <p:nvPr/>
        </p:nvSpPr>
        <p:spPr>
          <a:xfrm>
            <a:off x="6352857" y="2135689"/>
            <a:ext cx="1906" cy="28702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" name="도형 169"/>
          <p:cNvSpPr/>
          <p:nvPr/>
        </p:nvSpPr>
        <p:spPr>
          <a:xfrm>
            <a:off x="2818447" y="2138229"/>
            <a:ext cx="1271" cy="28702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도형 168"/>
          <p:cNvSpPr/>
          <p:nvPr/>
        </p:nvSpPr>
        <p:spPr>
          <a:xfrm>
            <a:off x="6352540" y="1849633"/>
            <a:ext cx="1270" cy="28702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9" name="도형 118"/>
          <p:cNvGrpSpPr/>
          <p:nvPr/>
        </p:nvGrpSpPr>
        <p:grpSpPr>
          <a:xfrm>
            <a:off x="5594984" y="1526404"/>
            <a:ext cx="1496696" cy="429895"/>
            <a:chOff x="0" y="0"/>
            <a:chExt cx="1496694" cy="429894"/>
          </a:xfrm>
        </p:grpSpPr>
        <p:sp>
          <p:nvSpPr>
            <p:cNvPr id="127" name="직사각형"/>
            <p:cNvSpPr/>
            <p:nvPr/>
          </p:nvSpPr>
          <p:spPr>
            <a:xfrm>
              <a:off x="0" y="-1"/>
              <a:ext cx="1496695" cy="429896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</p:txBody>
        </p:sp>
        <p:sp>
          <p:nvSpPr>
            <p:cNvPr id="128" name="메인페이지"/>
            <p:cNvSpPr txBox="1"/>
            <p:nvPr/>
          </p:nvSpPr>
          <p:spPr>
            <a:xfrm>
              <a:off x="45720" y="80327"/>
              <a:ext cx="140525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r>
                <a:t>메인페이지</a:t>
              </a:r>
            </a:p>
          </p:txBody>
        </p:sp>
      </p:grpSp>
      <p:grpSp>
        <p:nvGrpSpPr>
          <p:cNvPr id="132" name="도형 121"/>
          <p:cNvGrpSpPr/>
          <p:nvPr/>
        </p:nvGrpSpPr>
        <p:grpSpPr>
          <a:xfrm>
            <a:off x="842962" y="2306185"/>
            <a:ext cx="1290956" cy="302896"/>
            <a:chOff x="0" y="0"/>
            <a:chExt cx="1290955" cy="302895"/>
          </a:xfrm>
        </p:grpSpPr>
        <p:sp>
          <p:nvSpPr>
            <p:cNvPr id="130" name="직사각형"/>
            <p:cNvSpPr/>
            <p:nvPr/>
          </p:nvSpPr>
          <p:spPr>
            <a:xfrm>
              <a:off x="-1" y="-1"/>
              <a:ext cx="1290957" cy="302897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</p:txBody>
        </p:sp>
        <p:sp>
          <p:nvSpPr>
            <p:cNvPr id="131" name="로그인/로그아웃"/>
            <p:cNvSpPr txBox="1"/>
            <p:nvPr/>
          </p:nvSpPr>
          <p:spPr>
            <a:xfrm>
              <a:off x="45719" y="16827"/>
              <a:ext cx="119951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r>
                <a:t>로그인/로그아웃</a:t>
              </a:r>
            </a:p>
          </p:txBody>
        </p:sp>
      </p:grpSp>
      <p:grpSp>
        <p:nvGrpSpPr>
          <p:cNvPr id="135" name="도형 123"/>
          <p:cNvGrpSpPr/>
          <p:nvPr/>
        </p:nvGrpSpPr>
        <p:grpSpPr>
          <a:xfrm>
            <a:off x="2259647" y="2311264"/>
            <a:ext cx="1052196" cy="302896"/>
            <a:chOff x="0" y="0"/>
            <a:chExt cx="1052194" cy="302895"/>
          </a:xfrm>
        </p:grpSpPr>
        <p:sp>
          <p:nvSpPr>
            <p:cNvPr id="133" name="직사각형"/>
            <p:cNvSpPr/>
            <p:nvPr/>
          </p:nvSpPr>
          <p:spPr>
            <a:xfrm>
              <a:off x="0" y="-1"/>
              <a:ext cx="1052195" cy="302897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</p:txBody>
        </p:sp>
        <p:sp>
          <p:nvSpPr>
            <p:cNvPr id="134" name="회원가입"/>
            <p:cNvSpPr txBox="1"/>
            <p:nvPr/>
          </p:nvSpPr>
          <p:spPr>
            <a:xfrm>
              <a:off x="45720" y="16827"/>
              <a:ext cx="96075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r>
                <a:t>회원가입</a:t>
              </a:r>
            </a:p>
          </p:txBody>
        </p:sp>
      </p:grpSp>
      <p:grpSp>
        <p:nvGrpSpPr>
          <p:cNvPr id="138" name="도형 125"/>
          <p:cNvGrpSpPr/>
          <p:nvPr/>
        </p:nvGrpSpPr>
        <p:grpSpPr>
          <a:xfrm>
            <a:off x="5819457" y="2302374"/>
            <a:ext cx="1052196" cy="302896"/>
            <a:chOff x="0" y="0"/>
            <a:chExt cx="1052194" cy="302895"/>
          </a:xfrm>
        </p:grpSpPr>
        <p:sp>
          <p:nvSpPr>
            <p:cNvPr id="136" name="직사각형"/>
            <p:cNvSpPr/>
            <p:nvPr/>
          </p:nvSpPr>
          <p:spPr>
            <a:xfrm>
              <a:off x="0" y="-1"/>
              <a:ext cx="1052195" cy="302897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</p:txBody>
        </p:sp>
        <p:sp>
          <p:nvSpPr>
            <p:cNvPr id="137" name="카테고리"/>
            <p:cNvSpPr txBox="1"/>
            <p:nvPr/>
          </p:nvSpPr>
          <p:spPr>
            <a:xfrm>
              <a:off x="45720" y="16827"/>
              <a:ext cx="96075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r>
                <a:t>카테고리</a:t>
              </a:r>
            </a:p>
          </p:txBody>
        </p:sp>
      </p:grpSp>
      <p:grpSp>
        <p:nvGrpSpPr>
          <p:cNvPr id="141" name="도형 127"/>
          <p:cNvGrpSpPr/>
          <p:nvPr/>
        </p:nvGrpSpPr>
        <p:grpSpPr>
          <a:xfrm>
            <a:off x="1583372" y="2825614"/>
            <a:ext cx="1052196" cy="778511"/>
            <a:chOff x="0" y="0"/>
            <a:chExt cx="1052194" cy="778509"/>
          </a:xfrm>
        </p:grpSpPr>
        <p:sp>
          <p:nvSpPr>
            <p:cNvPr id="139" name="직사각형"/>
            <p:cNvSpPr/>
            <p:nvPr/>
          </p:nvSpPr>
          <p:spPr>
            <a:xfrm>
              <a:off x="0" y="0"/>
              <a:ext cx="1052195" cy="77851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</p:txBody>
        </p:sp>
        <p:sp>
          <p:nvSpPr>
            <p:cNvPr id="140" name="로그인…"/>
            <p:cNvSpPr txBox="1"/>
            <p:nvPr/>
          </p:nvSpPr>
          <p:spPr>
            <a:xfrm>
              <a:off x="45720" y="165734"/>
              <a:ext cx="960756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로그인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유효성 검사</a:t>
              </a:r>
            </a:p>
          </p:txBody>
        </p:sp>
      </p:grpSp>
      <p:grpSp>
        <p:nvGrpSpPr>
          <p:cNvPr id="144" name="도형 139"/>
          <p:cNvGrpSpPr/>
          <p:nvPr/>
        </p:nvGrpSpPr>
        <p:grpSpPr>
          <a:xfrm>
            <a:off x="3329188" y="2822821"/>
            <a:ext cx="1052196" cy="302896"/>
            <a:chOff x="0" y="0"/>
            <a:chExt cx="1052194" cy="302895"/>
          </a:xfrm>
        </p:grpSpPr>
        <p:sp>
          <p:nvSpPr>
            <p:cNvPr id="142" name="직사각형"/>
            <p:cNvSpPr/>
            <p:nvPr/>
          </p:nvSpPr>
          <p:spPr>
            <a:xfrm>
              <a:off x="0" y="-1"/>
              <a:ext cx="1052195" cy="302897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</p:txBody>
        </p:sp>
        <p:sp>
          <p:nvSpPr>
            <p:cNvPr id="143" name="홈"/>
            <p:cNvSpPr txBox="1"/>
            <p:nvPr/>
          </p:nvSpPr>
          <p:spPr>
            <a:xfrm>
              <a:off x="45720" y="16827"/>
              <a:ext cx="96075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r>
                <a:t>홈</a:t>
              </a:r>
            </a:p>
          </p:txBody>
        </p:sp>
      </p:grpSp>
      <p:grpSp>
        <p:nvGrpSpPr>
          <p:cNvPr id="147" name="도형 140"/>
          <p:cNvGrpSpPr/>
          <p:nvPr/>
        </p:nvGrpSpPr>
        <p:grpSpPr>
          <a:xfrm>
            <a:off x="4472148" y="2825868"/>
            <a:ext cx="1052196" cy="302896"/>
            <a:chOff x="0" y="0"/>
            <a:chExt cx="1052194" cy="302895"/>
          </a:xfrm>
        </p:grpSpPr>
        <p:sp>
          <p:nvSpPr>
            <p:cNvPr id="145" name="직사각형"/>
            <p:cNvSpPr/>
            <p:nvPr/>
          </p:nvSpPr>
          <p:spPr>
            <a:xfrm>
              <a:off x="0" y="-1"/>
              <a:ext cx="1052195" cy="302897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</p:txBody>
        </p:sp>
        <p:sp>
          <p:nvSpPr>
            <p:cNvPr id="146" name="베스트"/>
            <p:cNvSpPr txBox="1"/>
            <p:nvPr/>
          </p:nvSpPr>
          <p:spPr>
            <a:xfrm>
              <a:off x="45720" y="16827"/>
              <a:ext cx="96075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r>
                <a:t>베스트</a:t>
              </a:r>
            </a:p>
          </p:txBody>
        </p:sp>
      </p:grpSp>
      <p:grpSp>
        <p:nvGrpSpPr>
          <p:cNvPr id="150" name="도형 141"/>
          <p:cNvGrpSpPr/>
          <p:nvPr/>
        </p:nvGrpSpPr>
        <p:grpSpPr>
          <a:xfrm>
            <a:off x="9043988" y="2821805"/>
            <a:ext cx="1052196" cy="302896"/>
            <a:chOff x="0" y="0"/>
            <a:chExt cx="1052194" cy="302895"/>
          </a:xfrm>
        </p:grpSpPr>
        <p:sp>
          <p:nvSpPr>
            <p:cNvPr id="148" name="직사각형"/>
            <p:cNvSpPr/>
            <p:nvPr/>
          </p:nvSpPr>
          <p:spPr>
            <a:xfrm>
              <a:off x="0" y="-1"/>
              <a:ext cx="1052195" cy="302897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</p:txBody>
        </p:sp>
        <p:sp>
          <p:nvSpPr>
            <p:cNvPr id="149" name="신상"/>
            <p:cNvSpPr txBox="1"/>
            <p:nvPr/>
          </p:nvSpPr>
          <p:spPr>
            <a:xfrm>
              <a:off x="45720" y="16827"/>
              <a:ext cx="96075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r>
                <a:t>신상</a:t>
              </a:r>
            </a:p>
          </p:txBody>
        </p:sp>
      </p:grpSp>
      <p:grpSp>
        <p:nvGrpSpPr>
          <p:cNvPr id="153" name="도형 151"/>
          <p:cNvGrpSpPr/>
          <p:nvPr/>
        </p:nvGrpSpPr>
        <p:grpSpPr>
          <a:xfrm>
            <a:off x="5837237" y="3643495"/>
            <a:ext cx="1052196" cy="747396"/>
            <a:chOff x="0" y="0"/>
            <a:chExt cx="1052194" cy="747395"/>
          </a:xfrm>
        </p:grpSpPr>
        <p:sp>
          <p:nvSpPr>
            <p:cNvPr id="151" name="직사각형"/>
            <p:cNvSpPr/>
            <p:nvPr/>
          </p:nvSpPr>
          <p:spPr>
            <a:xfrm>
              <a:off x="0" y="-1"/>
              <a:ext cx="1052195" cy="747397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</p:txBody>
        </p:sp>
        <p:sp>
          <p:nvSpPr>
            <p:cNvPr id="152" name="장바구니…"/>
            <p:cNvSpPr txBox="1"/>
            <p:nvPr/>
          </p:nvSpPr>
          <p:spPr>
            <a:xfrm>
              <a:off x="45720" y="150177"/>
              <a:ext cx="960756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장바구니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담기</a:t>
              </a:r>
            </a:p>
          </p:txBody>
        </p:sp>
      </p:grpSp>
      <p:sp>
        <p:nvSpPr>
          <p:cNvPr id="154" name="도형 155"/>
          <p:cNvSpPr/>
          <p:nvPr/>
        </p:nvSpPr>
        <p:spPr>
          <a:xfrm rot="16200000">
            <a:off x="5263196" y="-1595255"/>
            <a:ext cx="161926" cy="7643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000000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grpSp>
        <p:nvGrpSpPr>
          <p:cNvPr id="157" name="도형 140"/>
          <p:cNvGrpSpPr/>
          <p:nvPr/>
        </p:nvGrpSpPr>
        <p:grpSpPr>
          <a:xfrm>
            <a:off x="5615108" y="2826885"/>
            <a:ext cx="1052196" cy="302896"/>
            <a:chOff x="0" y="0"/>
            <a:chExt cx="1052194" cy="302895"/>
          </a:xfrm>
        </p:grpSpPr>
        <p:sp>
          <p:nvSpPr>
            <p:cNvPr id="155" name="직사각형"/>
            <p:cNvSpPr/>
            <p:nvPr/>
          </p:nvSpPr>
          <p:spPr>
            <a:xfrm>
              <a:off x="0" y="-1"/>
              <a:ext cx="1052195" cy="302897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</p:txBody>
        </p:sp>
        <p:sp>
          <p:nvSpPr>
            <p:cNvPr id="156" name="후드티"/>
            <p:cNvSpPr txBox="1"/>
            <p:nvPr/>
          </p:nvSpPr>
          <p:spPr>
            <a:xfrm>
              <a:off x="45720" y="16827"/>
              <a:ext cx="96075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r>
                <a:t>후드티</a:t>
              </a:r>
            </a:p>
          </p:txBody>
        </p:sp>
      </p:grpSp>
      <p:grpSp>
        <p:nvGrpSpPr>
          <p:cNvPr id="160" name="도형 140"/>
          <p:cNvGrpSpPr/>
          <p:nvPr/>
        </p:nvGrpSpPr>
        <p:grpSpPr>
          <a:xfrm>
            <a:off x="6758068" y="2823837"/>
            <a:ext cx="1052196" cy="302896"/>
            <a:chOff x="0" y="0"/>
            <a:chExt cx="1052194" cy="302895"/>
          </a:xfrm>
        </p:grpSpPr>
        <p:sp>
          <p:nvSpPr>
            <p:cNvPr id="158" name="직사각형"/>
            <p:cNvSpPr/>
            <p:nvPr/>
          </p:nvSpPr>
          <p:spPr>
            <a:xfrm>
              <a:off x="0" y="-1"/>
              <a:ext cx="1052195" cy="302897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</p:txBody>
        </p:sp>
        <p:sp>
          <p:nvSpPr>
            <p:cNvPr id="159" name="핸드백"/>
            <p:cNvSpPr txBox="1"/>
            <p:nvPr/>
          </p:nvSpPr>
          <p:spPr>
            <a:xfrm>
              <a:off x="45720" y="16827"/>
              <a:ext cx="96075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r>
                <a:t>핸드백</a:t>
              </a:r>
            </a:p>
          </p:txBody>
        </p:sp>
      </p:grpSp>
      <p:grpSp>
        <p:nvGrpSpPr>
          <p:cNvPr id="163" name="도형 141"/>
          <p:cNvGrpSpPr/>
          <p:nvPr/>
        </p:nvGrpSpPr>
        <p:grpSpPr>
          <a:xfrm>
            <a:off x="7901028" y="2824852"/>
            <a:ext cx="1052196" cy="302896"/>
            <a:chOff x="0" y="0"/>
            <a:chExt cx="1052194" cy="302895"/>
          </a:xfrm>
        </p:grpSpPr>
        <p:sp>
          <p:nvSpPr>
            <p:cNvPr id="161" name="직사각형"/>
            <p:cNvSpPr/>
            <p:nvPr/>
          </p:nvSpPr>
          <p:spPr>
            <a:xfrm>
              <a:off x="0" y="-1"/>
              <a:ext cx="1052195" cy="302897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</p:txBody>
        </p:sp>
        <p:sp>
          <p:nvSpPr>
            <p:cNvPr id="162" name="뷰티"/>
            <p:cNvSpPr txBox="1"/>
            <p:nvPr/>
          </p:nvSpPr>
          <p:spPr>
            <a:xfrm>
              <a:off x="45720" y="16827"/>
              <a:ext cx="96075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r>
                <a:t>뷰티</a:t>
              </a:r>
            </a:p>
          </p:txBody>
        </p:sp>
      </p:grpSp>
      <p:sp>
        <p:nvSpPr>
          <p:cNvPr id="164" name="도형 197"/>
          <p:cNvSpPr/>
          <p:nvPr/>
        </p:nvSpPr>
        <p:spPr>
          <a:xfrm flipH="1">
            <a:off x="5004645" y="2606758"/>
            <a:ext cx="1379113" cy="226894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5" name="도형 197"/>
          <p:cNvSpPr/>
          <p:nvPr/>
        </p:nvSpPr>
        <p:spPr>
          <a:xfrm flipH="1" flipV="1">
            <a:off x="6353810" y="2606758"/>
            <a:ext cx="990709" cy="226894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도형 197"/>
          <p:cNvSpPr/>
          <p:nvPr/>
        </p:nvSpPr>
        <p:spPr>
          <a:xfrm flipH="1" flipV="1">
            <a:off x="6353809" y="2621363"/>
            <a:ext cx="2135355" cy="197684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" name="도형 196"/>
          <p:cNvSpPr/>
          <p:nvPr/>
        </p:nvSpPr>
        <p:spPr>
          <a:xfrm>
            <a:off x="5051670" y="3140136"/>
            <a:ext cx="776470" cy="493003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8" name="도형 196"/>
          <p:cNvSpPr/>
          <p:nvPr/>
        </p:nvSpPr>
        <p:spPr>
          <a:xfrm flipH="1">
            <a:off x="6826393" y="3140136"/>
            <a:ext cx="493003" cy="493003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9" name="도형 196"/>
          <p:cNvSpPr/>
          <p:nvPr/>
        </p:nvSpPr>
        <p:spPr>
          <a:xfrm flipH="1">
            <a:off x="6906564" y="3140136"/>
            <a:ext cx="1547110" cy="577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72" name="도형 125"/>
          <p:cNvGrpSpPr/>
          <p:nvPr/>
        </p:nvGrpSpPr>
        <p:grpSpPr>
          <a:xfrm>
            <a:off x="10391457" y="2302374"/>
            <a:ext cx="1052196" cy="302896"/>
            <a:chOff x="0" y="0"/>
            <a:chExt cx="1052194" cy="302895"/>
          </a:xfrm>
        </p:grpSpPr>
        <p:sp>
          <p:nvSpPr>
            <p:cNvPr id="170" name="직사각형"/>
            <p:cNvSpPr/>
            <p:nvPr/>
          </p:nvSpPr>
          <p:spPr>
            <a:xfrm>
              <a:off x="0" y="-1"/>
              <a:ext cx="1052195" cy="302897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</p:txBody>
        </p:sp>
        <p:sp>
          <p:nvSpPr>
            <p:cNvPr id="171" name="장바구니"/>
            <p:cNvSpPr txBox="1"/>
            <p:nvPr/>
          </p:nvSpPr>
          <p:spPr>
            <a:xfrm>
              <a:off x="45720" y="16827"/>
              <a:ext cx="96075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 b="1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r>
                <a:t>장바구니</a:t>
              </a:r>
            </a:p>
          </p:txBody>
        </p:sp>
      </p:grpSp>
      <p:sp>
        <p:nvSpPr>
          <p:cNvPr id="173" name="도형 155"/>
          <p:cNvSpPr/>
          <p:nvPr/>
        </p:nvSpPr>
        <p:spPr>
          <a:xfrm rot="16200000">
            <a:off x="9965234" y="1337866"/>
            <a:ext cx="161926" cy="1777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5875">
            <a:solidFill>
              <a:srgbClr val="000000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1"/>
          <p:cNvSpPr txBox="1"/>
          <p:nvPr/>
        </p:nvSpPr>
        <p:spPr>
          <a:xfrm>
            <a:off x="826144" y="565867"/>
            <a:ext cx="2949449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03 구현</a:t>
            </a:r>
          </a:p>
          <a:p>
            <a:pPr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(1) 사용자 : 메인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7F3227-AD40-1487-FC84-93972929C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7"/>
          <a:stretch/>
        </p:blipFill>
        <p:spPr>
          <a:xfrm>
            <a:off x="1219200" y="1550893"/>
            <a:ext cx="9780494" cy="459106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350</Words>
  <Application>Microsoft Office PowerPoint</Application>
  <PresentationFormat>와이드스크린</PresentationFormat>
  <Paragraphs>103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kedu-602</cp:lastModifiedBy>
  <cp:revision>7</cp:revision>
  <dcterms:modified xsi:type="dcterms:W3CDTF">2023-01-13T01:30:39Z</dcterms:modified>
</cp:coreProperties>
</file>