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1"/>
  </p:notesMasterIdLst>
  <p:sldIdLst>
    <p:sldId id="493" r:id="rId5"/>
    <p:sldId id="562" r:id="rId6"/>
    <p:sldId id="563" r:id="rId7"/>
    <p:sldId id="564" r:id="rId8"/>
    <p:sldId id="565" r:id="rId9"/>
    <p:sldId id="543" r:id="rId10"/>
  </p:sldIdLst>
  <p:sldSz cx="9906000" cy="6858000" type="A4"/>
  <p:notesSz cx="9996488" cy="6864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85" d="100"/>
          <a:sy n="85" d="100"/>
        </p:scale>
        <p:origin x="1354" y="91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2023-05-15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LEARN#9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ko-KR" alt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데이터랩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</a:t>
            </a:r>
            <a:r>
              <a:rPr lang="ko-KR" alt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컨트롤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및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컨트롤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데이터랩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7A9B1C-675C-4338-8500-53EC290912B7}"/>
              </a:ext>
            </a:extLst>
          </p:cNvPr>
          <p:cNvSpPr txBox="1"/>
          <p:nvPr/>
        </p:nvSpPr>
        <p:spPr>
          <a:xfrm>
            <a:off x="356518" y="3824174"/>
            <a:ext cx="8499258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엑셀 입력을 통하여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엑셀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이해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F0DC3-BF5D-4122-AF99-71CB5CD2A362}"/>
              </a:ext>
            </a:extLst>
          </p:cNvPr>
          <p:cNvSpPr/>
          <p:nvPr/>
        </p:nvSpPr>
        <p:spPr>
          <a:xfrm>
            <a:off x="704528" y="2190462"/>
            <a:ext cx="5994379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555744-558A-4F2A-BC9B-1C5EFE7F0D19}"/>
              </a:ext>
            </a:extLst>
          </p:cNvPr>
          <p:cNvGrpSpPr/>
          <p:nvPr/>
        </p:nvGrpSpPr>
        <p:grpSpPr>
          <a:xfrm>
            <a:off x="200472" y="906577"/>
            <a:ext cx="9298694" cy="789383"/>
            <a:chOff x="451975" y="1537975"/>
            <a:chExt cx="9298694" cy="789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55752-47CC-48E7-AFD0-A7C9D8F92C4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브라우저 오픈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en-US" altLang="ko-KR" sz="1400" b="1" u="sng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 Browser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통하여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Chrome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553A9-4051-4665-93E5-1E66FA90157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0EDB7C-4AB3-4A06-AF20-08869654B9CF}"/>
              </a:ext>
            </a:extLst>
          </p:cNvPr>
          <p:cNvGrpSpPr/>
          <p:nvPr/>
        </p:nvGrpSpPr>
        <p:grpSpPr>
          <a:xfrm>
            <a:off x="200472" y="1695960"/>
            <a:ext cx="9298694" cy="577387"/>
            <a:chOff x="451975" y="1537975"/>
            <a:chExt cx="9298694" cy="5773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A4F936-6388-4E18-A558-7726A8B75626}"/>
                </a:ext>
              </a:extLst>
            </p:cNvPr>
            <p:cNvSpPr txBox="1"/>
            <p:nvPr/>
          </p:nvSpPr>
          <p:spPr>
            <a:xfrm>
              <a:off x="451975" y="1537975"/>
              <a:ext cx="684076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. Type into or Set Text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 네이버 </a:t>
              </a: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데이터랩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 및 검색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56D3F5-53DB-4544-A2C8-F127CC7CDCD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50CB229-B4C3-44DA-9B8A-6591A7CE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69" y="2278530"/>
            <a:ext cx="5264440" cy="9759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8F25B4-A372-4D3E-A328-E1A8629F6D9C}"/>
              </a:ext>
            </a:extLst>
          </p:cNvPr>
          <p:cNvSpPr/>
          <p:nvPr/>
        </p:nvSpPr>
        <p:spPr>
          <a:xfrm>
            <a:off x="5435454" y="2523996"/>
            <a:ext cx="475253" cy="442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02CDC8-3535-4036-AD33-FB6245F41AE4}"/>
              </a:ext>
            </a:extLst>
          </p:cNvPr>
          <p:cNvGrpSpPr/>
          <p:nvPr/>
        </p:nvGrpSpPr>
        <p:grpSpPr>
          <a:xfrm>
            <a:off x="200472" y="3301598"/>
            <a:ext cx="9298694" cy="577387"/>
            <a:chOff x="451975" y="1537975"/>
            <a:chExt cx="9298694" cy="57738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3848AD-5949-44ED-A717-CB7FFF0D4342}"/>
                </a:ext>
              </a:extLst>
            </p:cNvPr>
            <p:cNvSpPr txBox="1"/>
            <p:nvPr/>
          </p:nvSpPr>
          <p:spPr>
            <a:xfrm>
              <a:off x="451975" y="1537975"/>
              <a:ext cx="7056784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검색버튼 직접 클릭 혹은 </a:t>
              </a:r>
              <a:r>
                <a:rPr lang="ko-KR" altLang="en-US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엔터키를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사용하여 다음 화면으로 이동</a:t>
              </a:r>
              <a:endPara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120954-7E5A-4F1B-A9AA-B13D3BC0EDB6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7036A5-D701-4BFE-B2E0-CE9E7389158B}"/>
              </a:ext>
            </a:extLst>
          </p:cNvPr>
          <p:cNvGrpSpPr/>
          <p:nvPr/>
        </p:nvGrpSpPr>
        <p:grpSpPr>
          <a:xfrm>
            <a:off x="194528" y="3877825"/>
            <a:ext cx="9298694" cy="577387"/>
            <a:chOff x="451975" y="1537975"/>
            <a:chExt cx="9298694" cy="5773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C37A6C-DD6A-4C38-A5B4-087CDA893D41}"/>
                </a:ext>
              </a:extLst>
            </p:cNvPr>
            <p:cNvSpPr txBox="1"/>
            <p:nvPr/>
          </p:nvSpPr>
          <p:spPr>
            <a:xfrm>
              <a:off x="451975" y="1537975"/>
              <a:ext cx="684076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3 . </a:t>
              </a:r>
              <a:r>
                <a:rPr lang="ko-KR" altLang="en-US" b="1" u="sng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 </a:t>
              </a:r>
              <a:r>
                <a:rPr lang="ko-KR" altLang="en-US" b="1" u="sng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데이터랩</a:t>
              </a:r>
              <a:r>
                <a:rPr lang="ko-KR" altLang="en-US" b="1" u="sng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링크 클릭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 페이지 이동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7E6B4B-83B2-48AE-BE9D-FBFE457110E9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7F698C4C-9D2F-4C92-9EFA-CB3BE715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0" y="5025176"/>
            <a:ext cx="3143918" cy="9948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D09EC3-B60D-4CE4-9AB1-862A587C792A}"/>
              </a:ext>
            </a:extLst>
          </p:cNvPr>
          <p:cNvSpPr/>
          <p:nvPr/>
        </p:nvSpPr>
        <p:spPr>
          <a:xfrm>
            <a:off x="617036" y="5096849"/>
            <a:ext cx="1101471" cy="413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9491A58-BD06-46F8-9EDD-25170DA036B3}"/>
              </a:ext>
            </a:extLst>
          </p:cNvPr>
          <p:cNvSpPr/>
          <p:nvPr/>
        </p:nvSpPr>
        <p:spPr>
          <a:xfrm>
            <a:off x="3257698" y="5051143"/>
            <a:ext cx="1373848" cy="50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70F40B7-BB3A-4F12-A965-42601BCA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769" y="4342736"/>
            <a:ext cx="4201112" cy="218260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4685C5-DAA0-4812-9102-771DAD0D46D6}"/>
              </a:ext>
            </a:extLst>
          </p:cNvPr>
          <p:cNvSpPr/>
          <p:nvPr/>
        </p:nvSpPr>
        <p:spPr>
          <a:xfrm>
            <a:off x="4664440" y="4323404"/>
            <a:ext cx="4204442" cy="220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555744-558A-4F2A-BC9B-1C5EFE7F0D19}"/>
              </a:ext>
            </a:extLst>
          </p:cNvPr>
          <p:cNvGrpSpPr/>
          <p:nvPr/>
        </p:nvGrpSpPr>
        <p:grpSpPr>
          <a:xfrm>
            <a:off x="315862" y="-100896"/>
            <a:ext cx="9170231" cy="2035878"/>
            <a:chOff x="580438" y="520036"/>
            <a:chExt cx="9170231" cy="20358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55752-47CC-48E7-AFD0-A7C9D8F92C4A}"/>
                </a:ext>
              </a:extLst>
            </p:cNvPr>
            <p:cNvSpPr txBox="1"/>
            <p:nvPr/>
          </p:nvSpPr>
          <p:spPr>
            <a:xfrm>
              <a:off x="661414" y="520036"/>
              <a:ext cx="8726041" cy="2035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후 엑셀 파일에 입력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C8C8C8"/>
                  </a:solidFill>
                </a:rPr>
                <a:t>ExtractDataTable</a:t>
              </a:r>
              <a:r>
                <a:rPr lang="en-US" altLang="ko-KR" dirty="0" err="1">
                  <a:solidFill>
                    <a:srgbClr val="000000"/>
                  </a:solidFill>
                </a:rPr>
                <a:t>.</a:t>
              </a:r>
              <a:r>
                <a:rPr lang="en-US" altLang="ko-KR" dirty="0" err="1">
                  <a:solidFill>
                    <a:srgbClr val="C8C8C8"/>
                  </a:solidFill>
                </a:rPr>
                <a:t>DefaultView</a:t>
              </a:r>
              <a:r>
                <a:rPr lang="en-US" altLang="ko-KR" dirty="0" err="1">
                  <a:solidFill>
                    <a:srgbClr val="000000"/>
                  </a:solidFill>
                </a:rPr>
                <a:t>.</a:t>
              </a:r>
              <a:r>
                <a:rPr lang="en-US" altLang="ko-KR" dirty="0" err="1">
                  <a:solidFill>
                    <a:srgbClr val="C8C8C8"/>
                  </a:solidFill>
                </a:rPr>
                <a:t>ToTable</a:t>
              </a:r>
              <a:r>
                <a:rPr lang="en-US" altLang="ko-KR" dirty="0">
                  <a:solidFill>
                    <a:srgbClr val="000000"/>
                  </a:solidFill>
                </a:rPr>
                <a:t>(</a:t>
              </a:r>
              <a:r>
                <a:rPr lang="en-US" altLang="ko-KR" dirty="0">
                  <a:solidFill>
                    <a:srgbClr val="569CD6"/>
                  </a:solidFill>
                </a:rPr>
                <a:t>False</a:t>
              </a:r>
              <a:r>
                <a:rPr lang="en-US" altLang="ko-KR" dirty="0">
                  <a:solidFill>
                    <a:srgbClr val="000000"/>
                  </a:solidFill>
                </a:rPr>
                <a:t>,</a:t>
              </a:r>
              <a:r>
                <a:rPr lang="en-US" altLang="ko-KR" dirty="0">
                  <a:solidFill>
                    <a:srgbClr val="D69D85"/>
                  </a:solidFill>
                </a:rPr>
                <a:t>"</a:t>
              </a:r>
              <a:r>
                <a:rPr lang="ko-KR" altLang="en-US" dirty="0">
                  <a:solidFill>
                    <a:srgbClr val="D69D85"/>
                  </a:solidFill>
                </a:rPr>
                <a:t>새 행 </a:t>
              </a:r>
              <a:r>
                <a:rPr lang="en-US" altLang="ko-KR" dirty="0">
                  <a:solidFill>
                    <a:srgbClr val="D69D85"/>
                  </a:solidFill>
                </a:rPr>
                <a:t>1"</a:t>
              </a:r>
              <a:r>
                <a:rPr lang="en-US" altLang="ko-KR" dirty="0">
                  <a:solidFill>
                    <a:srgbClr val="000000"/>
                  </a:solidFill>
                </a:rPr>
                <a:t>,</a:t>
              </a:r>
              <a:r>
                <a:rPr lang="en-US" altLang="ko-KR" dirty="0">
                  <a:solidFill>
                    <a:srgbClr val="D69D85"/>
                  </a:solidFill>
                </a:rPr>
                <a:t>"</a:t>
              </a:r>
              <a:r>
                <a:rPr lang="ko-KR" altLang="en-US" dirty="0">
                  <a:solidFill>
                    <a:srgbClr val="D69D85"/>
                  </a:solidFill>
                </a:rPr>
                <a:t>새 행 </a:t>
              </a:r>
              <a:r>
                <a:rPr lang="en-US" altLang="ko-KR" dirty="0">
                  <a:solidFill>
                    <a:srgbClr val="D69D85"/>
                  </a:solidFill>
                </a:rPr>
                <a:t>2"</a:t>
              </a:r>
              <a:r>
                <a:rPr lang="en-US" altLang="ko-KR" dirty="0">
                  <a:solidFill>
                    <a:srgbClr val="000000"/>
                  </a:solidFill>
                </a:rPr>
                <a:t>,</a:t>
              </a:r>
              <a:r>
                <a:rPr lang="en-US" altLang="ko-KR" dirty="0">
                  <a:solidFill>
                    <a:srgbClr val="D69D85"/>
                  </a:solidFill>
                </a:rPr>
                <a:t>"</a:t>
              </a:r>
              <a:r>
                <a:rPr lang="ko-KR" altLang="en-US" dirty="0">
                  <a:solidFill>
                    <a:srgbClr val="D69D85"/>
                  </a:solidFill>
                </a:rPr>
                <a:t>새 행 </a:t>
              </a:r>
              <a:r>
                <a:rPr lang="en-US" altLang="ko-KR" dirty="0">
                  <a:solidFill>
                    <a:srgbClr val="D69D85"/>
                  </a:solidFill>
                </a:rPr>
                <a:t>3"</a:t>
              </a:r>
              <a:r>
                <a:rPr lang="en-US" altLang="ko-KR" dirty="0">
                  <a:solidFill>
                    <a:srgbClr val="000000"/>
                  </a:solidFill>
                </a:rPr>
                <a:t>).</a:t>
              </a:r>
              <a:r>
                <a:rPr lang="en-US" altLang="ko-KR" dirty="0" err="1">
                  <a:solidFill>
                    <a:srgbClr val="C8C8C8"/>
                  </a:solidFill>
                </a:rPr>
                <a:t>ToString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후 엑셀 파일에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요일별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최근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일이 대상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인기 검색어 입력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553A9-4051-4665-93E5-1E66FA90157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AC5F3D6B-A2D0-409C-A611-1816D59D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243"/>
            <a:ext cx="5834118" cy="3195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24957B-ABEE-4B5D-AF20-582B262F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642398"/>
            <a:ext cx="4430351" cy="3728939"/>
          </a:xfrm>
          <a:prstGeom prst="rect">
            <a:avLst/>
          </a:prstGeom>
        </p:spPr>
      </p:pic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9C15C00B-97FD-497F-AB37-3BA4BCB3C037}"/>
              </a:ext>
            </a:extLst>
          </p:cNvPr>
          <p:cNvSpPr/>
          <p:nvPr/>
        </p:nvSpPr>
        <p:spPr>
          <a:xfrm>
            <a:off x="3611161" y="1687278"/>
            <a:ext cx="2297397" cy="950917"/>
          </a:xfrm>
          <a:custGeom>
            <a:avLst/>
            <a:gdLst>
              <a:gd name="connsiteX0" fmla="*/ 2095935 w 2332954"/>
              <a:gd name="connsiteY0" fmla="*/ 948077 h 948077"/>
              <a:gd name="connsiteX1" fmla="*/ 1849673 w 2332954"/>
              <a:gd name="connsiteY1" fmla="*/ 819432 h 948077"/>
              <a:gd name="connsiteX2" fmla="*/ 1989519 w 2332954"/>
              <a:gd name="connsiteY2" fmla="*/ 819432 h 948077"/>
              <a:gd name="connsiteX3" fmla="*/ 999381 w 2332954"/>
              <a:gd name="connsiteY3" fmla="*/ 0 h 948077"/>
              <a:gd name="connsiteX4" fmla="*/ 1193727 w 2332954"/>
              <a:gd name="connsiteY4" fmla="*/ 0 h 948077"/>
              <a:gd name="connsiteX5" fmla="*/ 2183865 w 2332954"/>
              <a:gd name="connsiteY5" fmla="*/ 819432 h 948077"/>
              <a:gd name="connsiteX6" fmla="*/ 2323711 w 2332954"/>
              <a:gd name="connsiteY6" fmla="*/ 819432 h 948077"/>
              <a:gd name="connsiteX7" fmla="*/ 2095935 w 2332954"/>
              <a:gd name="connsiteY7" fmla="*/ 948077 h 948077"/>
              <a:gd name="connsiteX0" fmla="*/ 1096554 w 2332954"/>
              <a:gd name="connsiteY0" fmla="*/ 4492 h 948077"/>
              <a:gd name="connsiteX1" fmla="*/ 194346 w 2332954"/>
              <a:gd name="connsiteY1" fmla="*/ 948077 h 948077"/>
              <a:gd name="connsiteX2" fmla="*/ 0 w 2332954"/>
              <a:gd name="connsiteY2" fmla="*/ 948077 h 948077"/>
              <a:gd name="connsiteX3" fmla="*/ 349499 w 2332954"/>
              <a:gd name="connsiteY3" fmla="*/ 227831 h 948077"/>
              <a:gd name="connsiteX4" fmla="*/ 1096554 w 2332954"/>
              <a:gd name="connsiteY4" fmla="*/ 4492 h 948077"/>
              <a:gd name="connsiteX0" fmla="*/ 1096554 w 2332954"/>
              <a:gd name="connsiteY0" fmla="*/ 4492 h 948077"/>
              <a:gd name="connsiteX1" fmla="*/ 194346 w 2332954"/>
              <a:gd name="connsiteY1" fmla="*/ 948077 h 948077"/>
              <a:gd name="connsiteX2" fmla="*/ 0 w 2332954"/>
              <a:gd name="connsiteY2" fmla="*/ 948077 h 948077"/>
              <a:gd name="connsiteX3" fmla="*/ 999381 w 2332954"/>
              <a:gd name="connsiteY3" fmla="*/ 0 h 948077"/>
              <a:gd name="connsiteX4" fmla="*/ 1193727 w 2332954"/>
              <a:gd name="connsiteY4" fmla="*/ 0 h 948077"/>
              <a:gd name="connsiteX5" fmla="*/ 2183865 w 2332954"/>
              <a:gd name="connsiteY5" fmla="*/ 819432 h 948077"/>
              <a:gd name="connsiteX6" fmla="*/ 2323711 w 2332954"/>
              <a:gd name="connsiteY6" fmla="*/ 819432 h 948077"/>
              <a:gd name="connsiteX7" fmla="*/ 2095935 w 2332954"/>
              <a:gd name="connsiteY7" fmla="*/ 948077 h 948077"/>
              <a:gd name="connsiteX8" fmla="*/ 1849673 w 2332954"/>
              <a:gd name="connsiteY8" fmla="*/ 819432 h 948077"/>
              <a:gd name="connsiteX9" fmla="*/ 1989519 w 2332954"/>
              <a:gd name="connsiteY9" fmla="*/ 819432 h 948077"/>
              <a:gd name="connsiteX10" fmla="*/ 999381 w 2332954"/>
              <a:gd name="connsiteY10" fmla="*/ 0 h 948077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39470 w 2323711"/>
              <a:gd name="connsiteY2" fmla="*/ 796776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26314 w 2323711"/>
              <a:gd name="connsiteY2" fmla="*/ 777041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246973 w 2323711"/>
              <a:gd name="connsiteY1" fmla="*/ 783620 h 948080"/>
              <a:gd name="connsiteX2" fmla="*/ 26314 w 2323711"/>
              <a:gd name="connsiteY2" fmla="*/ 777041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260130 w 2323711"/>
              <a:gd name="connsiteY1" fmla="*/ 704678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246973 w 2323711"/>
              <a:gd name="connsiteY1" fmla="*/ 783620 h 948080"/>
              <a:gd name="connsiteX2" fmla="*/ 26314 w 2323711"/>
              <a:gd name="connsiteY2" fmla="*/ 777041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33816 w 2297397"/>
              <a:gd name="connsiteY1" fmla="*/ 704678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220659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220659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194345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194345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194345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50917 h 950917"/>
              <a:gd name="connsiteX1" fmla="*/ 1823359 w 2297397"/>
              <a:gd name="connsiteY1" fmla="*/ 822272 h 950917"/>
              <a:gd name="connsiteX2" fmla="*/ 1963205 w 2297397"/>
              <a:gd name="connsiteY2" fmla="*/ 822272 h 950917"/>
              <a:gd name="connsiteX3" fmla="*/ 973067 w 2297397"/>
              <a:gd name="connsiteY3" fmla="*/ 2840 h 950917"/>
              <a:gd name="connsiteX4" fmla="*/ 1167413 w 2297397"/>
              <a:gd name="connsiteY4" fmla="*/ 2840 h 950917"/>
              <a:gd name="connsiteX5" fmla="*/ 2157551 w 2297397"/>
              <a:gd name="connsiteY5" fmla="*/ 822272 h 950917"/>
              <a:gd name="connsiteX6" fmla="*/ 2297397 w 2297397"/>
              <a:gd name="connsiteY6" fmla="*/ 822272 h 950917"/>
              <a:gd name="connsiteX7" fmla="*/ 2069621 w 2297397"/>
              <a:gd name="connsiteY7" fmla="*/ 950917 h 950917"/>
              <a:gd name="connsiteX0" fmla="*/ 1070240 w 2297397"/>
              <a:gd name="connsiteY0" fmla="*/ 7332 h 950917"/>
              <a:gd name="connsiteX1" fmla="*/ 246973 w 2297397"/>
              <a:gd name="connsiteY1" fmla="*/ 773300 h 950917"/>
              <a:gd name="connsiteX2" fmla="*/ 0 w 2297397"/>
              <a:gd name="connsiteY2" fmla="*/ 799614 h 950917"/>
              <a:gd name="connsiteX3" fmla="*/ 303450 w 2297397"/>
              <a:gd name="connsiteY3" fmla="*/ 184622 h 950917"/>
              <a:gd name="connsiteX4" fmla="*/ 1070240 w 2297397"/>
              <a:gd name="connsiteY4" fmla="*/ 7332 h 950917"/>
              <a:gd name="connsiteX0" fmla="*/ 1070240 w 2297397"/>
              <a:gd name="connsiteY0" fmla="*/ 7332 h 950917"/>
              <a:gd name="connsiteX1" fmla="*/ 194345 w 2297397"/>
              <a:gd name="connsiteY1" fmla="*/ 786457 h 950917"/>
              <a:gd name="connsiteX2" fmla="*/ 0 w 2297397"/>
              <a:gd name="connsiteY2" fmla="*/ 779878 h 950917"/>
              <a:gd name="connsiteX3" fmla="*/ 973067 w 2297397"/>
              <a:gd name="connsiteY3" fmla="*/ 2840 h 950917"/>
              <a:gd name="connsiteX4" fmla="*/ 1167413 w 2297397"/>
              <a:gd name="connsiteY4" fmla="*/ 2840 h 950917"/>
              <a:gd name="connsiteX5" fmla="*/ 2157551 w 2297397"/>
              <a:gd name="connsiteY5" fmla="*/ 822272 h 950917"/>
              <a:gd name="connsiteX6" fmla="*/ 2297397 w 2297397"/>
              <a:gd name="connsiteY6" fmla="*/ 822272 h 950917"/>
              <a:gd name="connsiteX7" fmla="*/ 2069621 w 2297397"/>
              <a:gd name="connsiteY7" fmla="*/ 950917 h 950917"/>
              <a:gd name="connsiteX8" fmla="*/ 1823359 w 2297397"/>
              <a:gd name="connsiteY8" fmla="*/ 822272 h 950917"/>
              <a:gd name="connsiteX9" fmla="*/ 1963205 w 2297397"/>
              <a:gd name="connsiteY9" fmla="*/ 822272 h 950917"/>
              <a:gd name="connsiteX10" fmla="*/ 973067 w 2297397"/>
              <a:gd name="connsiteY10" fmla="*/ 2840 h 95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7397" h="950917" stroke="0" extrusionOk="0">
                <a:moveTo>
                  <a:pt x="2069621" y="950917"/>
                </a:moveTo>
                <a:lnTo>
                  <a:pt x="1823359" y="822272"/>
                </a:lnTo>
                <a:lnTo>
                  <a:pt x="1963205" y="822272"/>
                </a:lnTo>
                <a:cubicBezTo>
                  <a:pt x="1895422" y="352759"/>
                  <a:pt x="1472607" y="2840"/>
                  <a:pt x="973067" y="2840"/>
                </a:cubicBezTo>
                <a:lnTo>
                  <a:pt x="1167413" y="2840"/>
                </a:lnTo>
                <a:cubicBezTo>
                  <a:pt x="1666953" y="2840"/>
                  <a:pt x="2089769" y="352760"/>
                  <a:pt x="2157551" y="822272"/>
                </a:cubicBezTo>
                <a:lnTo>
                  <a:pt x="2297397" y="822272"/>
                </a:lnTo>
                <a:lnTo>
                  <a:pt x="2069621" y="950917"/>
                </a:lnTo>
                <a:close/>
              </a:path>
              <a:path w="2297397" h="950917" fill="darkenLess" stroke="0" extrusionOk="0">
                <a:moveTo>
                  <a:pt x="1070240" y="7332"/>
                </a:moveTo>
                <a:cubicBezTo>
                  <a:pt x="558371" y="54773"/>
                  <a:pt x="240395" y="298553"/>
                  <a:pt x="246973" y="773300"/>
                </a:cubicBezTo>
                <a:lnTo>
                  <a:pt x="0" y="799614"/>
                </a:lnTo>
                <a:cubicBezTo>
                  <a:pt x="0" y="522626"/>
                  <a:pt x="81638" y="364744"/>
                  <a:pt x="303450" y="184622"/>
                </a:cubicBezTo>
                <a:cubicBezTo>
                  <a:pt x="510061" y="16845"/>
                  <a:pt x="799561" y="-17755"/>
                  <a:pt x="1070240" y="7332"/>
                </a:cubicBezTo>
                <a:close/>
              </a:path>
              <a:path w="2297397" h="950917" fill="none" extrusionOk="0">
                <a:moveTo>
                  <a:pt x="1070240" y="7332"/>
                </a:moveTo>
                <a:cubicBezTo>
                  <a:pt x="558371" y="54773"/>
                  <a:pt x="194345" y="298553"/>
                  <a:pt x="194345" y="786457"/>
                </a:cubicBezTo>
                <a:lnTo>
                  <a:pt x="0" y="779878"/>
                </a:lnTo>
                <a:cubicBezTo>
                  <a:pt x="0" y="256270"/>
                  <a:pt x="421124" y="2840"/>
                  <a:pt x="973067" y="2840"/>
                </a:cubicBezTo>
                <a:lnTo>
                  <a:pt x="1167413" y="2840"/>
                </a:lnTo>
                <a:cubicBezTo>
                  <a:pt x="1666953" y="2840"/>
                  <a:pt x="2089769" y="352760"/>
                  <a:pt x="2157551" y="822272"/>
                </a:cubicBezTo>
                <a:lnTo>
                  <a:pt x="2297397" y="822272"/>
                </a:lnTo>
                <a:lnTo>
                  <a:pt x="2069621" y="950917"/>
                </a:lnTo>
                <a:lnTo>
                  <a:pt x="1823359" y="822272"/>
                </a:lnTo>
                <a:lnTo>
                  <a:pt x="1963205" y="822272"/>
                </a:lnTo>
                <a:cubicBezTo>
                  <a:pt x="1895422" y="352759"/>
                  <a:pt x="1472607" y="2840"/>
                  <a:pt x="973067" y="2840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D5446-468C-4497-AF78-F118D4C5BD13}"/>
              </a:ext>
            </a:extLst>
          </p:cNvPr>
          <p:cNvSpPr/>
          <p:nvPr/>
        </p:nvSpPr>
        <p:spPr>
          <a:xfrm>
            <a:off x="1652775" y="3924086"/>
            <a:ext cx="2528568" cy="1165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88D45A-BCA5-407E-AF22-7277A3649D75}"/>
              </a:ext>
            </a:extLst>
          </p:cNvPr>
          <p:cNvSpPr/>
          <p:nvPr/>
        </p:nvSpPr>
        <p:spPr>
          <a:xfrm>
            <a:off x="5241032" y="2642398"/>
            <a:ext cx="4430350" cy="3728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555744-558A-4F2A-BC9B-1C5EFE7F0D19}"/>
              </a:ext>
            </a:extLst>
          </p:cNvPr>
          <p:cNvGrpSpPr/>
          <p:nvPr/>
        </p:nvGrpSpPr>
        <p:grpSpPr>
          <a:xfrm>
            <a:off x="200472" y="906577"/>
            <a:ext cx="9298694" cy="789383"/>
            <a:chOff x="451975" y="1537975"/>
            <a:chExt cx="9298694" cy="789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55752-47CC-48E7-AFD0-A7C9D8F92C4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파일 메일 발송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된 엑셀 파일을 교육생 본인의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Gmail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발송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553A9-4051-4665-93E5-1E66FA90157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2933D5-8D74-4100-8FFF-525AD26637B4}"/>
              </a:ext>
            </a:extLst>
          </p:cNvPr>
          <p:cNvGrpSpPr/>
          <p:nvPr/>
        </p:nvGrpSpPr>
        <p:grpSpPr>
          <a:xfrm>
            <a:off x="200472" y="1916832"/>
            <a:ext cx="9298694" cy="789383"/>
            <a:chOff x="451975" y="1537975"/>
            <a:chExt cx="9298694" cy="7893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8E6351-0BDE-4DD9-AA2A-BA63D12C38D6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열려 있는 모든 창 닫기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종료 후 모든 창 닫기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8E5B52-8973-4150-B913-2FB82CC2925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7629</TotalTime>
  <Words>179</Words>
  <Application>Microsoft Office PowerPoint</Application>
  <PresentationFormat>A4 용지(210x297mm)</PresentationFormat>
  <Paragraphs>31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Wingdings</vt:lpstr>
      <vt:lpstr>Calibri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0007</cp:lastModifiedBy>
  <cp:revision>1283</cp:revision>
  <cp:lastPrinted>2015-04-09T07:27:44Z</cp:lastPrinted>
  <dcterms:created xsi:type="dcterms:W3CDTF">2014-12-23T18:46:20Z</dcterms:created>
  <dcterms:modified xsi:type="dcterms:W3CDTF">2023-05-15T06:46:49Z</dcterms:modified>
</cp:coreProperties>
</file>