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1" r:id="rId3"/>
    <p:sldId id="303" r:id="rId4"/>
    <p:sldId id="300" r:id="rId5"/>
    <p:sldId id="304" r:id="rId6"/>
    <p:sldId id="302" r:id="rId7"/>
    <p:sldId id="305" r:id="rId8"/>
    <p:sldId id="307" r:id="rId9"/>
    <p:sldId id="306" r:id="rId10"/>
    <p:sldId id="29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529" autoAdjust="0"/>
  </p:normalViewPr>
  <p:slideViewPr>
    <p:cSldViewPr snapToGrid="0">
      <p:cViewPr varScale="1">
        <p:scale>
          <a:sx n="70" d="100"/>
          <a:sy n="70" d="100"/>
        </p:scale>
        <p:origin x="72" y="3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ko-KR" altLang="en-US" sz="2000" b="1" u="sng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스크랩핑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스크린 </a:t>
            </a:r>
            <a:r>
              <a:rPr lang="ko-KR" altLang="en-US" sz="2400" b="1" dirty="0" err="1">
                <a:latin typeface="+mn-ea"/>
              </a:rPr>
              <a:t>스크랩핑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선택한 영역의 데이터를 추출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/>
              <a:t>스크래핑</a:t>
            </a:r>
            <a:r>
              <a:rPr lang="ko-KR" altLang="en-US" sz="2000" b="1" dirty="0"/>
              <a:t> 메서드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FullText</a:t>
            </a:r>
            <a:r>
              <a:rPr lang="en-US" altLang="ko-KR" dirty="0"/>
              <a:t> : </a:t>
            </a:r>
            <a:r>
              <a:rPr lang="ko-KR" altLang="en-US" dirty="0"/>
              <a:t>백그라운드 실행</a:t>
            </a:r>
            <a:r>
              <a:rPr lang="en-US" altLang="ko-KR" dirty="0"/>
              <a:t>, </a:t>
            </a:r>
            <a:r>
              <a:rPr lang="ko-KR" altLang="en-US" dirty="0"/>
              <a:t>숨겨진 텍스트 추출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Native : </a:t>
            </a:r>
            <a:r>
              <a:rPr lang="ko-KR" altLang="en-US" dirty="0"/>
              <a:t>화면에 보여지는 부분만 형식없이 추출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OCR : Citrix </a:t>
            </a:r>
            <a:r>
              <a:rPr lang="ko-KR" altLang="en-US" dirty="0"/>
              <a:t>등 </a:t>
            </a:r>
            <a:r>
              <a:rPr lang="en-US" altLang="ko-KR" dirty="0"/>
              <a:t>VM </a:t>
            </a:r>
            <a:r>
              <a:rPr lang="ko-KR" altLang="en-US" dirty="0"/>
              <a:t>지원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AC0A5-44CF-4BAE-B779-00AA534D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7" y="4760801"/>
            <a:ext cx="4822075" cy="1803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218AC6-C2A2-4D7C-8418-B290A805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107" y="2815424"/>
            <a:ext cx="5267484" cy="3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3D5B0-B510-42F7-BA26-1FB7757AA45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스크린 </a:t>
            </a:r>
            <a:r>
              <a:rPr lang="ko-KR" altLang="en-US" sz="2400" b="1" dirty="0" err="1">
                <a:latin typeface="+mn-ea"/>
              </a:rPr>
              <a:t>스크래핑</a:t>
            </a:r>
            <a:r>
              <a:rPr lang="ko-KR" altLang="en-US" sz="2400" b="1" dirty="0">
                <a:latin typeface="+mn-ea"/>
              </a:rPr>
              <a:t> 메서드 비교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2A6E-140E-4DCC-9A0A-972F5F43B9A9}"/>
              </a:ext>
            </a:extLst>
          </p:cNvPr>
          <p:cNvSpPr txBox="1"/>
          <p:nvPr/>
        </p:nvSpPr>
        <p:spPr>
          <a:xfrm>
            <a:off x="390525" y="781050"/>
            <a:ext cx="8448675" cy="397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개 </a:t>
            </a:r>
            <a:r>
              <a:rPr lang="ko-KR" altLang="en-US" sz="2000" b="1" dirty="0" err="1"/>
              <a:t>스크래핑</a:t>
            </a:r>
            <a:r>
              <a:rPr lang="ko-KR" altLang="en-US" sz="2000" b="1" dirty="0"/>
              <a:t> 메서드 각각 동일 텍스트 추출하여 출력하교 결과를 비교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FullText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Native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OCR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/>
              <a:t>웹화면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엑셀화면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14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데이터 </a:t>
            </a:r>
            <a:r>
              <a:rPr lang="ko-KR" altLang="en-US" sz="2400" b="1" dirty="0" err="1">
                <a:latin typeface="+mn-ea"/>
              </a:rPr>
              <a:t>스크랩핑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목록형태의 대량데이터 추출에 사용</a:t>
            </a:r>
            <a:br>
              <a:rPr lang="en-US" altLang="ko-KR" sz="2000" b="1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대량의 뉴스기사 수집 등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5051E-BB57-4522-BF85-DCACD74B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6" y="1982649"/>
            <a:ext cx="4224296" cy="4583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608104-B874-4C8E-BF73-3B6E768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42" y="1928933"/>
            <a:ext cx="4868932" cy="46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3D5B0-B510-42F7-BA26-1FB7757AA45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#2-</a:t>
            </a:r>
            <a:r>
              <a:rPr lang="ko-KR" altLang="en-US" sz="2400" b="1" dirty="0">
                <a:latin typeface="+mn-ea"/>
              </a:rPr>
              <a:t>다음 뉴스 수집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2A6E-140E-4DCC-9A0A-972F5F43B9A9}"/>
              </a:ext>
            </a:extLst>
          </p:cNvPr>
          <p:cNvSpPr txBox="1"/>
          <p:nvPr/>
        </p:nvSpPr>
        <p:spPr>
          <a:xfrm>
            <a:off x="390525" y="781050"/>
            <a:ext cx="8448675" cy="263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다음 사이트이 뉴스 정보 수집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수집항목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뉴스제목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제공언론사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게시시간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상세화면 링크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수집내용은 </a:t>
            </a:r>
            <a:r>
              <a:rPr lang="en-US" altLang="ko-KR" dirty="0"/>
              <a:t>csv 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06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 err="1">
                <a:latin typeface="+mn-ea"/>
              </a:rPr>
              <a:t>셀렉터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Selector </a:t>
            </a:r>
            <a:r>
              <a:rPr lang="ko-KR" altLang="en-US" sz="2000" b="1" dirty="0"/>
              <a:t>편집기</a:t>
            </a:r>
            <a:r>
              <a:rPr lang="en-US" altLang="ko-KR" sz="2000" b="1" dirty="0"/>
              <a:t> vs UI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Explorer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751FB-D2F3-4488-9B91-A5977968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2" y="1314450"/>
            <a:ext cx="5105400" cy="422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7E364-49EB-4EF8-B61D-FBCD253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09" y="3198750"/>
            <a:ext cx="6800352" cy="35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5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CECF91-FD3B-4A7A-A2B9-91667F00E660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#2-Selector </a:t>
            </a:r>
            <a:r>
              <a:rPr lang="ko-KR" altLang="en-US" sz="2400" b="1" dirty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EF09E-07AE-4EC3-BCA7-E295F55F70B0}"/>
              </a:ext>
            </a:extLst>
          </p:cNvPr>
          <p:cNvSpPr txBox="1"/>
          <p:nvPr/>
        </p:nvSpPr>
        <p:spPr>
          <a:xfrm>
            <a:off x="390525" y="781050"/>
            <a:ext cx="8448675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AnyTeller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Selector </a:t>
            </a:r>
            <a:r>
              <a:rPr lang="ko-KR" altLang="en-US" sz="2000" b="1" dirty="0"/>
              <a:t>실습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프로그램 다운로드 </a:t>
            </a:r>
            <a:r>
              <a:rPr lang="en-US" altLang="ko-KR" dirty="0"/>
              <a:t>: https://forum.uipath.com/t/lesson-1-anyteller/10395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3707B-7358-497C-A66B-4090EA0B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8" y="1760468"/>
            <a:ext cx="3056959" cy="3875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B22EF8-C0E6-469B-8E30-A1C5EF6C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106" y="2659797"/>
            <a:ext cx="4969329" cy="398379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3F898F-4646-4B9F-8D37-D37F0847F64E}"/>
              </a:ext>
            </a:extLst>
          </p:cNvPr>
          <p:cNvSpPr/>
          <p:nvPr/>
        </p:nvSpPr>
        <p:spPr>
          <a:xfrm>
            <a:off x="1439340" y="4701387"/>
            <a:ext cx="1889885" cy="7154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CFA59-0F04-45CD-820C-948D9AD3BD1A}"/>
              </a:ext>
            </a:extLst>
          </p:cNvPr>
          <p:cNvCxnSpPr>
            <a:cxnSpLocks/>
          </p:cNvCxnSpPr>
          <p:nvPr/>
        </p:nvCxnSpPr>
        <p:spPr>
          <a:xfrm>
            <a:off x="3329225" y="5064488"/>
            <a:ext cx="5588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7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DAEE17-3FA5-4630-A324-38D9C51C2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7" y="1126594"/>
            <a:ext cx="4171950" cy="37719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5FCF5E2-53C6-4E24-93CB-7B3925503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97" y="5157513"/>
            <a:ext cx="3219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1CAFEE-F3AC-4B2F-813F-C35B2C654C62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#3-</a:t>
            </a:r>
            <a:r>
              <a:rPr lang="ko-KR" altLang="en-US" sz="2400" b="1" dirty="0">
                <a:latin typeface="+mn-ea"/>
              </a:rPr>
              <a:t>기본기능에 대한 전체 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E49F0-32C4-492F-AC43-8C030A618159}"/>
              </a:ext>
            </a:extLst>
          </p:cNvPr>
          <p:cNvSpPr txBox="1"/>
          <p:nvPr/>
        </p:nvSpPr>
        <p:spPr>
          <a:xfrm>
            <a:off x="390525" y="781050"/>
            <a:ext cx="8448675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Activity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제어 </a:t>
            </a:r>
            <a:r>
              <a:rPr lang="en-US" altLang="ko-KR" sz="2000" b="1" dirty="0"/>
              <a:t>Activity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레코딩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Selector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5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10237</TotalTime>
  <Words>159</Words>
  <Application>Microsoft Office PowerPoint</Application>
  <PresentationFormat>화면 슬라이드 쇼(4:3)</PresentationFormat>
  <Paragraphs>42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0017</cp:lastModifiedBy>
  <cp:revision>1026</cp:revision>
  <dcterms:created xsi:type="dcterms:W3CDTF">2017-01-03T01:37:31Z</dcterms:created>
  <dcterms:modified xsi:type="dcterms:W3CDTF">2021-10-14T01:43:57Z</dcterms:modified>
</cp:coreProperties>
</file>