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346" y="7876554"/>
            <a:ext cx="3763963" cy="9686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993" y="3225119"/>
            <a:ext cx="13677843" cy="1642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088" y="353891"/>
            <a:ext cx="8462421" cy="18043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0249" y="1506248"/>
            <a:ext cx="7468286" cy="78256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370" y="1919028"/>
            <a:ext cx="8806723" cy="7182398"/>
            <a:chOff x="714370" y="1919028"/>
            <a:chExt cx="8806723" cy="7182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0" y="1919028"/>
              <a:ext cx="8806723" cy="7182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57143" y="4089116"/>
            <a:ext cx="8425770" cy="3826024"/>
            <a:chOff x="9857143" y="4089116"/>
            <a:chExt cx="8425770" cy="38260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7143" y="4089116"/>
              <a:ext cx="8425770" cy="38260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70028" y="3869884"/>
            <a:ext cx="2848317" cy="1869208"/>
            <a:chOff x="14070028" y="3869884"/>
            <a:chExt cx="2848317" cy="18692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70028" y="3869884"/>
              <a:ext cx="2848317" cy="18692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533" y="284127"/>
            <a:ext cx="7310365" cy="15710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6586" y="8057091"/>
            <a:ext cx="204295" cy="909881"/>
            <a:chOff x="17106586" y="805709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37573" y="8791527"/>
              <a:ext cx="142322" cy="146596"/>
              <a:chOff x="17137573" y="8791527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137573" y="879152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137573" y="8438734"/>
              <a:ext cx="142322" cy="146596"/>
              <a:chOff x="17137573" y="8438734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137573" y="843873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137573" y="8085941"/>
              <a:ext cx="142322" cy="146596"/>
              <a:chOff x="17137573" y="8085941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137573" y="8085941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6414" y="2008664"/>
            <a:ext cx="6105626" cy="7436440"/>
            <a:chOff x="826414" y="2008664"/>
            <a:chExt cx="6105626" cy="74364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414" y="2008664"/>
              <a:ext cx="6105626" cy="74364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40760" y="416263"/>
            <a:ext cx="6565826" cy="7433092"/>
            <a:chOff x="10540760" y="416263"/>
            <a:chExt cx="6565826" cy="74330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0760" y="416263"/>
              <a:ext cx="6565826" cy="7433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92631" y="7372549"/>
            <a:ext cx="9190002" cy="2139782"/>
            <a:chOff x="7392631" y="7372549"/>
            <a:chExt cx="9190002" cy="21397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2631" y="7372549"/>
              <a:ext cx="9190002" cy="2139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35768" y="2031073"/>
            <a:ext cx="6171429" cy="4970048"/>
            <a:chOff x="7235768" y="2031073"/>
            <a:chExt cx="6171429" cy="49700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768" y="2031073"/>
              <a:ext cx="6171429" cy="4970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24463" y="7084613"/>
            <a:ext cx="10686418" cy="2536382"/>
            <a:chOff x="6624463" y="7084613"/>
            <a:chExt cx="10686418" cy="25363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4463" y="7084613"/>
              <a:ext cx="10686418" cy="25363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13640" y="7589172"/>
            <a:ext cx="3307914" cy="3053015"/>
            <a:chOff x="3413640" y="7589172"/>
            <a:chExt cx="3307914" cy="30530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9860000">
              <a:off x="3413640" y="7589172"/>
              <a:ext cx="3307914" cy="3053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7145" y="3649907"/>
            <a:ext cx="3958783" cy="1690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42421" y="3531159"/>
            <a:ext cx="204295" cy="909881"/>
            <a:chOff x="16542421" y="3531159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573408" y="4265595"/>
              <a:ext cx="142322" cy="146596"/>
              <a:chOff x="16573408" y="4265595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573408" y="426559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573408" y="3912802"/>
              <a:ext cx="142322" cy="146596"/>
              <a:chOff x="16573408" y="3912802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573408" y="391280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573408" y="3560009"/>
              <a:ext cx="142322" cy="146596"/>
              <a:chOff x="16573408" y="3560009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6573408" y="3560009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5849" y="3898164"/>
            <a:ext cx="6102764" cy="1737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03078" y="3275238"/>
            <a:ext cx="5067744" cy="5067744"/>
            <a:chOff x="2903078" y="3275238"/>
            <a:chExt cx="5067744" cy="50677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078" y="3275238"/>
              <a:ext cx="5067744" cy="50677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4019" y="1286920"/>
            <a:ext cx="2885840" cy="19341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7050" y="2157716"/>
            <a:ext cx="4745112" cy="4562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9030" y="1030919"/>
            <a:ext cx="204295" cy="909881"/>
            <a:chOff x="1469030" y="1030919"/>
            <a:chExt cx="204295" cy="9098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0017" y="1765355"/>
              <a:ext cx="142322" cy="146596"/>
              <a:chOff x="1500017" y="1765355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500017" y="176535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00017" y="1412562"/>
              <a:ext cx="142322" cy="146596"/>
              <a:chOff x="1500017" y="1412562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500017" y="141256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00017" y="1059769"/>
              <a:ext cx="142322" cy="146596"/>
              <a:chOff x="1500017" y="1059769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500017" y="1059769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7145" y="3649907"/>
            <a:ext cx="4015926" cy="1690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42421" y="3531159"/>
            <a:ext cx="204295" cy="909881"/>
            <a:chOff x="16542421" y="3531159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573408" y="4265595"/>
              <a:ext cx="142322" cy="146596"/>
              <a:chOff x="16573408" y="4265595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573408" y="426559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573408" y="3912802"/>
              <a:ext cx="142322" cy="146596"/>
              <a:chOff x="16573408" y="3912802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573408" y="391280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573408" y="3560009"/>
              <a:ext cx="142322" cy="146596"/>
              <a:chOff x="16573408" y="3560009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6573408" y="3560009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204" y="3624943"/>
            <a:ext cx="11970503" cy="11900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487" y="1618713"/>
            <a:ext cx="3772444" cy="16647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204" y="5443111"/>
            <a:ext cx="12821608" cy="119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7145" y="3649907"/>
            <a:ext cx="6076431" cy="1690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42421" y="3531159"/>
            <a:ext cx="204295" cy="909881"/>
            <a:chOff x="16542421" y="3531159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573408" y="4265595"/>
              <a:ext cx="142322" cy="146596"/>
              <a:chOff x="16573408" y="4265595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573408" y="426559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573408" y="3912802"/>
              <a:ext cx="142322" cy="146596"/>
              <a:chOff x="16573408" y="3912802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573408" y="391280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573408" y="3560009"/>
              <a:ext cx="142322" cy="146596"/>
              <a:chOff x="16573408" y="3560009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6573408" y="3560009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950" y="376754"/>
            <a:ext cx="7153477" cy="15554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2764" y="2010698"/>
            <a:ext cx="6817972" cy="43034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6586" y="8057091"/>
            <a:ext cx="204295" cy="909881"/>
            <a:chOff x="17106586" y="805709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37573" y="8791527"/>
              <a:ext cx="142322" cy="146596"/>
              <a:chOff x="17137573" y="8791527"/>
              <a:chExt cx="142322" cy="14659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137573" y="879152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137573" y="8438734"/>
              <a:ext cx="142322" cy="146596"/>
              <a:chOff x="17137573" y="8438734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137573" y="843873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137573" y="8085941"/>
              <a:ext cx="142322" cy="146596"/>
              <a:chOff x="17137573" y="8085941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137573" y="8085941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06557" y="2102127"/>
            <a:ext cx="10532213" cy="7650090"/>
            <a:chOff x="506557" y="2102127"/>
            <a:chExt cx="10532213" cy="76500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557" y="2102127"/>
              <a:ext cx="10532213" cy="76500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088" y="353891"/>
            <a:ext cx="7463545" cy="18043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8412" y="5753812"/>
            <a:ext cx="10345876" cy="167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6586" y="8057091"/>
            <a:ext cx="204295" cy="909881"/>
            <a:chOff x="17106586" y="805709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37573" y="8791527"/>
              <a:ext cx="142322" cy="146596"/>
              <a:chOff x="17137573" y="8791527"/>
              <a:chExt cx="142322" cy="14659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137573" y="879152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137573" y="8438734"/>
              <a:ext cx="142322" cy="146596"/>
              <a:chOff x="17137573" y="8438734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137573" y="843873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137573" y="8085941"/>
              <a:ext cx="142322" cy="146596"/>
              <a:chOff x="17137573" y="8085941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137573" y="8085941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68627" y="2450848"/>
            <a:ext cx="12315085" cy="2908158"/>
            <a:chOff x="1568627" y="2450848"/>
            <a:chExt cx="12315085" cy="29081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8627" y="2450848"/>
              <a:ext cx="12315085" cy="2908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21" y="211897"/>
            <a:ext cx="11235272" cy="16366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945" y="2092269"/>
            <a:ext cx="4240772" cy="4990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6586" y="8057091"/>
            <a:ext cx="204295" cy="909881"/>
            <a:chOff x="17106586" y="805709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37573" y="8791527"/>
              <a:ext cx="142322" cy="146596"/>
              <a:chOff x="17137573" y="8791527"/>
              <a:chExt cx="142322" cy="14659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137573" y="879152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137573" y="8438734"/>
              <a:ext cx="142322" cy="146596"/>
              <a:chOff x="17137573" y="8438734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137573" y="843873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137573" y="8085941"/>
              <a:ext cx="142322" cy="146596"/>
              <a:chOff x="17137573" y="8085941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137573" y="8085941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788557" y="1762165"/>
            <a:ext cx="9593754" cy="8523549"/>
            <a:chOff x="6788557" y="1762165"/>
            <a:chExt cx="9593754" cy="85235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8557" y="1762165"/>
              <a:ext cx="9593754" cy="8523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21" y="211897"/>
            <a:ext cx="11914262" cy="1636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8956" y="2034514"/>
            <a:ext cx="11223191" cy="6287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6586" y="8057091"/>
            <a:ext cx="204295" cy="909881"/>
            <a:chOff x="17106586" y="805709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137573" y="8791527"/>
              <a:ext cx="142322" cy="146596"/>
              <a:chOff x="17137573" y="8791527"/>
              <a:chExt cx="142322" cy="14659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7137573" y="879152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137573" y="8438734"/>
              <a:ext cx="142322" cy="146596"/>
              <a:chOff x="17137573" y="8438734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137573" y="843873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137573" y="8085941"/>
              <a:ext cx="142322" cy="146596"/>
              <a:chOff x="17137573" y="8085941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137573" y="8085941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2023-05-19T15:03:19Z</dcterms:created>
  <dcterms:modified xsi:type="dcterms:W3CDTF">2023-05-19T15:03:19Z</dcterms:modified>
</cp:coreProperties>
</file>