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5CD28-FEF4-454D-85E6-89981B13438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4DD78-90CA-490A-96E8-774233EC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71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9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9021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84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E36EFA-BF7E-4BB9-A51E-AF695B19298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C5B9-4CF9-466C-8D3E-A157E8FC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5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s://tasted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moviedb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valash.github.io/Movie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ravalash/Movie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MovieMe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“What should we watch tonight?”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Elevator pitch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15600" y="32426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15600" y="1151400"/>
            <a:ext cx="11360800" cy="5382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lvl="0" indent="0">
              <a:buNone/>
            </a:pPr>
            <a:r>
              <a:rPr lang="en-US" sz="1600" dirty="0"/>
              <a:t>Description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MovieMe</a:t>
            </a:r>
            <a:r>
              <a:rPr lang="en-US" sz="1600" dirty="0"/>
              <a:t> allows users to search for movie suggestions based on their input of one of their favorite movie titles into our search page.  The user will be provided with a listing of eight movies to explore.  Once the user selects a movie that interests them the application will provide the user details (Title, Release Date, Rating, Runtime, Genre, Plot, Director, Critic Scores and </a:t>
            </a:r>
            <a:r>
              <a:rPr lang="en-US" sz="1600" dirty="0" err="1"/>
              <a:t>youtube</a:t>
            </a:r>
            <a:r>
              <a:rPr lang="en-US" sz="1600" dirty="0"/>
              <a:t> trailers).</a:t>
            </a:r>
          </a:p>
          <a:p>
            <a:pPr marL="152396" lvl="0" indent="0">
              <a:buNone/>
            </a:pPr>
            <a:endParaRPr lang="en-US" sz="1600" dirty="0"/>
          </a:p>
          <a:p>
            <a:pPr marL="152396" lvl="0" indent="0">
              <a:buNone/>
            </a:pPr>
            <a:r>
              <a:rPr lang="en-US" sz="1600" dirty="0"/>
              <a:t>Motivation for development?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With everyone restricted to stay at home undoubtably more people are turning to watching movies to pass the time.  This application will help people figure out what to watch.</a:t>
            </a:r>
          </a:p>
          <a:p>
            <a:pPr marL="152396" lvl="0" indent="0">
              <a:buNone/>
            </a:pPr>
            <a:endParaRPr lang="en-US" sz="1600" dirty="0"/>
          </a:p>
          <a:p>
            <a:pPr marL="152396" indent="0">
              <a:buNone/>
            </a:pPr>
            <a:r>
              <a:rPr lang="en-US" sz="1600" dirty="0"/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As a site visitor, I want to search for movie recommendations based on movies I like, so I go to </a:t>
            </a:r>
            <a:r>
              <a:rPr lang="en-US" sz="1600" dirty="0" err="1"/>
              <a:t>MovieMe</a:t>
            </a:r>
            <a:r>
              <a:rPr lang="en-US" sz="1600" dirty="0"/>
              <a:t> to get movie suggestions and find out more about those movies to save me browsing time.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BE27-527F-4655-8E6D-36D505FB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76AA-7BB4-4EB0-8258-25E10A43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14108"/>
            <a:ext cx="11061378" cy="49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HTML, CSS, </a:t>
            </a:r>
            <a:r>
              <a:rPr lang="en-US" sz="1400" dirty="0" err="1"/>
              <a:t>Jquery</a:t>
            </a:r>
            <a:r>
              <a:rPr lang="en-US" sz="1400" dirty="0"/>
              <a:t>, and </a:t>
            </a:r>
            <a:r>
              <a:rPr lang="en-US" sz="1400" dirty="0" err="1"/>
              <a:t>Javascript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Materialize – Framework based on Material Design developed by Google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Grid system similar to Bootstrap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Highly customizable responsive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Built in unique display features like Toasts and pseudo classes.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TasteDive</a:t>
            </a:r>
            <a:r>
              <a:rPr lang="en-US" sz="1400" dirty="0"/>
              <a:t> API – Provides suggestion for similar content.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Accepts multiple inputs to refine suggestions.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hlinkClick r:id="rId2"/>
              </a:rPr>
              <a:t>https://tastedive.com/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OMDB API – Provides data and metrics for films.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http://www.omdbapi.com/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TMDB API – Provides a catalog number for media to use in other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https://www.themoviedb.org/</a:t>
            </a:r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471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0EC-9D04-45D6-87A3-14381D8F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/>
          <a:lstStyle/>
          <a:p>
            <a:r>
              <a:rPr lang="en-US" dirty="0"/>
              <a:t>Breakdown of Tasks and Roles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43F1-BE2F-4CC5-B779-1564F2A4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453382" cy="4767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 and CSS – Kevin and Adrian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Collaborated on design decisions including color scheme, content placement, and icons to ensure a consistent experience across pages.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Kevin – Landing and Results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Adrian – Content display page.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Jquery</a:t>
            </a:r>
            <a:r>
              <a:rPr lang="en-US" dirty="0"/>
              <a:t> – Adam and Ramsay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Outlined required functions in pseudo code to clearly specify requirements, conditions, and parameters.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Ramsay – API calls and responses, TMDB, </a:t>
            </a:r>
            <a:r>
              <a:rPr lang="en-US" dirty="0" err="1"/>
              <a:t>Youtube</a:t>
            </a:r>
            <a:r>
              <a:rPr lang="en-US" dirty="0"/>
              <a:t> content.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Adam – </a:t>
            </a:r>
            <a:r>
              <a:rPr lang="en-US" dirty="0" err="1"/>
              <a:t>Jquery</a:t>
            </a:r>
            <a:r>
              <a:rPr lang="en-US" dirty="0"/>
              <a:t> content building, </a:t>
            </a:r>
            <a:r>
              <a:rPr lang="en-US" dirty="0" err="1"/>
              <a:t>TasteDive</a:t>
            </a:r>
            <a:r>
              <a:rPr lang="en-US" dirty="0"/>
              <a:t> and OMDB response.</a:t>
            </a:r>
          </a:p>
        </p:txBody>
      </p:sp>
    </p:spTree>
    <p:extLst>
      <p:ext uri="{BB962C8B-B14F-4D97-AF65-F5344CB8AC3E}">
        <p14:creationId xmlns:p14="http://schemas.microsoft.com/office/powerpoint/2010/main" val="290555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4B3F-F6E0-440C-8F5B-B551C77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BE4C-A050-44BC-81F4-214B113B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83"/>
            <a:ext cx="10419826" cy="51086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Working remotely made things more difficult on several fronts.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Collaboration was time consuming.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Connectivity issues led to inability to communicate.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Work was duplicated.</a:t>
            </a:r>
          </a:p>
          <a:p>
            <a:pPr marL="0" indent="0">
              <a:buNone/>
            </a:pPr>
            <a:r>
              <a:rPr lang="en-US" dirty="0"/>
              <a:t>APIs did not always work as expected or described.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Requirements for query encoding varied between services.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Documentation was sometimes behind the existing deployment.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Planned inclusion of Twitter API had to be scrapped.</a:t>
            </a:r>
          </a:p>
          <a:p>
            <a:pPr marL="0" indent="0">
              <a:buNone/>
            </a:pPr>
            <a:r>
              <a:rPr lang="en-US" dirty="0"/>
              <a:t>Framework had less flexibility than Bootstrap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Helper classes like margin and padding are not built 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Containers had one fixed size and weren’t responsive.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Columns did not always behave as expected.</a:t>
            </a:r>
          </a:p>
        </p:txBody>
      </p:sp>
    </p:spTree>
    <p:extLst>
      <p:ext uri="{BB962C8B-B14F-4D97-AF65-F5344CB8AC3E}">
        <p14:creationId xmlns:p14="http://schemas.microsoft.com/office/powerpoint/2010/main" val="7792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23C7-74B5-45B1-B231-FB1DDBC1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8025-1943-46A0-987F-B33772D7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Teamwork and clearly defined roles increased productivity.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Target milestones and goals were often met or exceeded before the due date.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Strong communication and engagement allowed for rapid adjustment when challenges arose.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Reaching completion of MVP ahead of schedule allowed for implementation of stretch goals like saved search history and additional content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8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u="sng" dirty="0">
                <a:hlinkClick r:id="rId3"/>
              </a:rPr>
              <a:t>https://ravalash.github.io/MovieMe</a:t>
            </a:r>
            <a:r>
              <a:rPr lang="en-US" u="sng" dirty="0"/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https://github.com/ravalash/MovieMe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535</Words>
  <Application>Microsoft Office PowerPoint</Application>
  <PresentationFormat>Widescreen</PresentationFormat>
  <Paragraphs>61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MovieMe</vt:lpstr>
      <vt:lpstr>Elevator pitch</vt:lpstr>
      <vt:lpstr>Concept</vt:lpstr>
      <vt:lpstr>Technologies Used</vt:lpstr>
      <vt:lpstr>Breakdown of Tasks and Roles </vt:lpstr>
      <vt:lpstr>Challenges</vt:lpstr>
      <vt:lpstr>Successes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Used</dc:title>
  <dc:creator>Adam Parsons</dc:creator>
  <cp:lastModifiedBy>Ramsay Gonzalez</cp:lastModifiedBy>
  <cp:revision>9</cp:revision>
  <dcterms:created xsi:type="dcterms:W3CDTF">2020-04-11T12:17:06Z</dcterms:created>
  <dcterms:modified xsi:type="dcterms:W3CDTF">2020-04-11T15:45:38Z</dcterms:modified>
</cp:coreProperties>
</file>