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79" r:id="rId2"/>
    <p:sldId id="287" r:id="rId3"/>
    <p:sldId id="262" r:id="rId4"/>
    <p:sldId id="285" r:id="rId5"/>
    <p:sldId id="264" r:id="rId6"/>
    <p:sldId id="280" r:id="rId7"/>
    <p:sldId id="284" r:id="rId8"/>
    <p:sldId id="267" r:id="rId9"/>
    <p:sldId id="268" r:id="rId10"/>
    <p:sldId id="277" r:id="rId11"/>
  </p:sldIdLst>
  <p:sldSz cx="9144000" cy="5143500" type="screen16x9"/>
  <p:notesSz cx="6858000" cy="9144000"/>
  <p:embeddedFontLst>
    <p:embeddedFont>
      <p:font typeface="Nunito Sans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exend Deca" panose="020B0604020202020204" charset="0"/>
      <p:regular r:id="rId21"/>
    </p:embeddedFont>
    <p:embeddedFont>
      <p:font typeface="Nunito Sans Ligh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4934D-C5E7-4EA8-B84E-AA4D93522FE5}">
  <a:tblStyle styleId="{00E4934D-C5E7-4EA8-B84E-AA4D93522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46976A-22B5-4051-8114-C7D9531ECD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3eb8b9f5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3eb8b9f5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510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name="adj1" fmla="val 60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 K4 </a:t>
            </a:r>
            <a:r>
              <a:rPr lang="en" dirty="0" smtClean="0"/>
              <a:t>STOKKU</a:t>
            </a:r>
            <a:endParaRPr dirty="0"/>
          </a:p>
        </p:txBody>
      </p:sp>
      <p:sp>
        <p:nvSpPr>
          <p:cNvPr id="529" name="Google Shape;529;p44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531" name="Google Shape;531;p44"/>
          <p:cNvSpPr txBox="1"/>
          <p:nvPr/>
        </p:nvSpPr>
        <p:spPr>
          <a:xfrm>
            <a:off x="990167" y="258404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Fernando </a:t>
            </a:r>
            <a:r>
              <a:rPr lang="en" sz="1200" b="1" dirty="0" smtClean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Fanjaya</a:t>
            </a:r>
            <a:endParaRPr sz="800" dirty="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 dirty="0" err="1" smtClean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Fullstack</a:t>
            </a:r>
            <a:r>
              <a:rPr lang="en-GB" sz="900" dirty="0" smtClean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Development &amp;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 dirty="0" smtClean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Design Web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3" name="Google Shape;533;p44"/>
          <p:cNvSpPr txBox="1"/>
          <p:nvPr/>
        </p:nvSpPr>
        <p:spPr>
          <a:xfrm>
            <a:off x="2969892" y="258404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Rendy Alexander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" dirty="0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GB" sz="900" dirty="0" smtClean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Front End Development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5" name="Google Shape;535;p44"/>
          <p:cNvSpPr txBox="1"/>
          <p:nvPr/>
        </p:nvSpPr>
        <p:spPr>
          <a:xfrm>
            <a:off x="4949617" y="258404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Tri Satria</a:t>
            </a:r>
            <a:r>
              <a:rPr lang="en" dirty="0"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" dirty="0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GB" sz="900" dirty="0" smtClean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Back End </a:t>
            </a:r>
            <a:r>
              <a:rPr lang="en-GB" sz="900" dirty="0" err="1" smtClean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Develepment</a:t>
            </a:r>
            <a:r>
              <a:rPr lang="en-GB" sz="900" dirty="0" smtClean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&amp; Database </a:t>
            </a:r>
            <a:r>
              <a:rPr lang="en-GB" sz="900" dirty="0" err="1" smtClean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Enginer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" name="Google Shape;535;p44"/>
          <p:cNvSpPr txBox="1"/>
          <p:nvPr/>
        </p:nvSpPr>
        <p:spPr>
          <a:xfrm>
            <a:off x="6633106" y="2584043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1" algn="ctr"/>
            <a:r>
              <a:rPr lang="en" sz="1200" b="1" dirty="0" smtClean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Steven Jeryo</a:t>
            </a:r>
            <a:r>
              <a:rPr lang="en" dirty="0" smtClean="0">
                <a:latin typeface="Nunito Sans"/>
                <a:ea typeface="Nunito Sans"/>
                <a:cs typeface="Nunito Sans"/>
                <a:sym typeface="Nunito Sans"/>
              </a:rPr>
              <a:t/>
            </a:r>
            <a:br>
              <a:rPr lang="en" dirty="0" smtClean="0"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-GB" sz="900" dirty="0" smtClean="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Back End Development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249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grpSp>
        <p:nvGrpSpPr>
          <p:cNvPr id="320" name="Google Shape;320;p33"/>
          <p:cNvGrpSpPr/>
          <p:nvPr/>
        </p:nvGrpSpPr>
        <p:grpSpPr>
          <a:xfrm>
            <a:off x="3709774" y="1241129"/>
            <a:ext cx="4542205" cy="2661224"/>
            <a:chOff x="1177450" y="241631"/>
            <a:chExt cx="6173152" cy="3616776"/>
          </a:xfrm>
        </p:grpSpPr>
        <p:sp>
          <p:nvSpPr>
            <p:cNvPr id="321" name="Google Shape;3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33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2590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2400" dirty="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12" y="1432035"/>
            <a:ext cx="3485377" cy="2046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446567" y="457197"/>
            <a:ext cx="8091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Lexend Deca" panose="020B0604020202020204" charset="0"/>
              </a:rPr>
              <a:t>SHORT DESCRIPTION</a:t>
            </a:r>
            <a:endParaRPr lang="en-US" sz="3200" dirty="0">
              <a:latin typeface="Lexend Deca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567" y="1339702"/>
            <a:ext cx="824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unito Sans" panose="020B0604020202020204" charset="0"/>
              </a:rPr>
              <a:t>Web </a:t>
            </a:r>
            <a:r>
              <a:rPr lang="en-US" dirty="0" err="1" smtClean="0">
                <a:latin typeface="Nunito Sans" panose="020B0604020202020204" charset="0"/>
              </a:rPr>
              <a:t>ini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dibuat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untuk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memudahkan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pengelolaan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barang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pada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suatu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ritel</a:t>
            </a:r>
            <a:r>
              <a:rPr lang="en-US" dirty="0" smtClean="0">
                <a:latin typeface="Nunito Sans" panose="020B0604020202020204" charset="0"/>
              </a:rPr>
              <a:t> / </a:t>
            </a:r>
            <a:r>
              <a:rPr lang="en-US" dirty="0" err="1" smtClean="0">
                <a:latin typeface="Nunito Sans" panose="020B0604020202020204" charset="0"/>
              </a:rPr>
              <a:t>usaha</a:t>
            </a:r>
            <a:r>
              <a:rPr lang="en-US" dirty="0" smtClean="0">
                <a:latin typeface="Nunito Sans" panose="020B0604020202020204" charset="0"/>
              </a:rPr>
              <a:t> micro</a:t>
            </a:r>
          </a:p>
          <a:p>
            <a:r>
              <a:rPr lang="en-US" dirty="0">
                <a:latin typeface="Nunito Sans" panose="020B0604020202020204" charset="0"/>
              </a:rPr>
              <a:t>y</a:t>
            </a:r>
            <a:r>
              <a:rPr lang="en-US" dirty="0" smtClean="0">
                <a:latin typeface="Nunito Sans" panose="020B0604020202020204" charset="0"/>
              </a:rPr>
              <a:t>ang </a:t>
            </a:r>
            <a:r>
              <a:rPr lang="en-US" dirty="0" err="1" smtClean="0">
                <a:latin typeface="Nunito Sans" panose="020B0604020202020204" charset="0"/>
              </a:rPr>
              <a:t>ingin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meningkatkan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kemudahan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dalam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mengelola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stok</a:t>
            </a:r>
            <a:r>
              <a:rPr lang="en-US" dirty="0">
                <a:latin typeface="Nunito Sans" panose="020B0604020202020204" charset="0"/>
              </a:rPr>
              <a:t> </a:t>
            </a:r>
            <a:r>
              <a:rPr lang="en-US" dirty="0" smtClean="0">
                <a:latin typeface="Nunito Sans" panose="020B0604020202020204" charset="0"/>
              </a:rPr>
              <a:t>&amp; </a:t>
            </a:r>
            <a:r>
              <a:rPr lang="en-US" dirty="0" err="1" smtClean="0">
                <a:latin typeface="Nunito Sans" panose="020B0604020202020204" charset="0"/>
              </a:rPr>
              <a:t>harga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barang</a:t>
            </a:r>
            <a:r>
              <a:rPr lang="en-US" dirty="0" smtClean="0">
                <a:latin typeface="Nunito Sans" panose="020B0604020202020204" charset="0"/>
              </a:rPr>
              <a:t> yang di </a:t>
            </a:r>
            <a:r>
              <a:rPr lang="en-US" dirty="0" err="1" smtClean="0">
                <a:latin typeface="Nunito Sans" panose="020B0604020202020204" charset="0"/>
              </a:rPr>
              <a:t>jual</a:t>
            </a:r>
            <a:r>
              <a:rPr lang="en-US" dirty="0" smtClean="0">
                <a:latin typeface="Nunito Sans" panose="020B0604020202020204" charset="0"/>
              </a:rPr>
              <a:t>.</a:t>
            </a:r>
            <a:endParaRPr lang="en-US" dirty="0">
              <a:latin typeface="Nunito Sans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567" y="2044405"/>
            <a:ext cx="8240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Nunito Sans" panose="020B0604020202020204" charset="0"/>
              </a:rPr>
              <a:t>Web </a:t>
            </a:r>
            <a:r>
              <a:rPr lang="en-US" dirty="0" err="1" smtClean="0">
                <a:latin typeface="Nunito Sans" panose="020B0604020202020204" charset="0"/>
              </a:rPr>
              <a:t>ini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dapat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dipakai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oleh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beragam</a:t>
            </a:r>
            <a:r>
              <a:rPr lang="en-US" dirty="0" smtClean="0">
                <a:latin typeface="Nunito Sans" panose="020B0604020202020204" charset="0"/>
              </a:rPr>
              <a:t> user (</a:t>
            </a:r>
            <a:r>
              <a:rPr lang="en-US" dirty="0" err="1" smtClean="0">
                <a:latin typeface="Nunito Sans" panose="020B0604020202020204" charset="0"/>
              </a:rPr>
              <a:t>tidak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privasi</a:t>
            </a:r>
            <a:r>
              <a:rPr lang="en-US" dirty="0" smtClean="0">
                <a:latin typeface="Nunito Sans" panose="020B0604020202020204" charset="0"/>
              </a:rPr>
              <a:t>), </a:t>
            </a:r>
            <a:r>
              <a:rPr lang="en-US" dirty="0" err="1" smtClean="0">
                <a:latin typeface="Nunito Sans" panose="020B0604020202020204" charset="0"/>
              </a:rPr>
              <a:t>sehingga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siapapun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itu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bisa</a:t>
            </a:r>
            <a:r>
              <a:rPr lang="en-US" dirty="0" smtClean="0">
                <a:latin typeface="Nunito Sans" panose="020B0604020202020204" charset="0"/>
              </a:rPr>
              <a:t> </a:t>
            </a:r>
            <a:r>
              <a:rPr lang="en-US" dirty="0" err="1" smtClean="0">
                <a:latin typeface="Nunito Sans" panose="020B0604020202020204" charset="0"/>
              </a:rPr>
              <a:t>menggunakannya</a:t>
            </a:r>
            <a:endParaRPr lang="en-US" dirty="0" smtClean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8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ctrTitle" idx="4294967295"/>
          </p:nvPr>
        </p:nvSpPr>
        <p:spPr>
          <a:xfrm>
            <a:off x="855300" y="1246975"/>
            <a:ext cx="4092000" cy="157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Fitur Yang Tersedia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4294967295"/>
          </p:nvPr>
        </p:nvSpPr>
        <p:spPr>
          <a:xfrm>
            <a:off x="855300" y="2808274"/>
            <a:ext cx="4092000" cy="1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Fitur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 err="1">
                <a:solidFill>
                  <a:schemeClr val="lt2"/>
                </a:solidFill>
              </a:rPr>
              <a:t>unggulan</a:t>
            </a:r>
            <a:r>
              <a:rPr lang="en-US" dirty="0">
                <a:solidFill>
                  <a:schemeClr val="lt2"/>
                </a:solidFill>
              </a:rPr>
              <a:t> yang </a:t>
            </a:r>
            <a:r>
              <a:rPr lang="en-US" dirty="0" err="1" smtClean="0">
                <a:solidFill>
                  <a:schemeClr val="lt2"/>
                </a:solidFill>
              </a:rPr>
              <a:t>ada</a:t>
            </a:r>
            <a:r>
              <a:rPr lang="en-US" dirty="0" smtClean="0">
                <a:solidFill>
                  <a:schemeClr val="lt2"/>
                </a:solidFill>
              </a:rPr>
              <a:t> di web</a:t>
            </a:r>
            <a:r>
              <a:rPr lang="en-US" dirty="0" smtClean="0">
                <a:solidFill>
                  <a:schemeClr val="lt2"/>
                </a:solidFill>
              </a:rPr>
              <a:t> </a:t>
            </a:r>
            <a:r>
              <a:rPr lang="en-US" dirty="0" err="1">
                <a:solidFill>
                  <a:schemeClr val="lt2"/>
                </a:solidFill>
              </a:rPr>
              <a:t>ini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119632" y="3347899"/>
            <a:ext cx="316396" cy="3021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6726976" y="1651634"/>
            <a:ext cx="1355430" cy="1355799"/>
            <a:chOff x="6654650" y="3665275"/>
            <a:chExt cx="409100" cy="409125"/>
          </a:xfrm>
        </p:grpSpPr>
        <p:sp>
          <p:nvSpPr>
            <p:cNvPr id="142" name="Google Shape;14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 rot="1056907">
            <a:off x="5420508" y="2717264"/>
            <a:ext cx="895473" cy="895595"/>
            <a:chOff x="570875" y="4322250"/>
            <a:chExt cx="443300" cy="443325"/>
          </a:xfrm>
        </p:grpSpPr>
        <p:sp>
          <p:nvSpPr>
            <p:cNvPr id="145" name="Google Shape;14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 rot="2466588">
            <a:off x="5521170" y="1914241"/>
            <a:ext cx="439576" cy="41972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-1609360">
            <a:off x="6164017" y="2178335"/>
            <a:ext cx="316318" cy="3020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2926260">
            <a:off x="8082062" y="2417615"/>
            <a:ext cx="236901" cy="2262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rot="-1609447">
            <a:off x="7096239" y="902262"/>
            <a:ext cx="213441" cy="2038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Refreshing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7" name="Google Shape;158;p19"/>
          <p:cNvSpPr txBox="1">
            <a:spLocks noGrp="1"/>
          </p:cNvSpPr>
          <p:nvPr>
            <p:ph type="body" idx="1"/>
          </p:nvPr>
        </p:nvSpPr>
        <p:spPr>
          <a:xfrm>
            <a:off x="1007700" y="1582450"/>
            <a:ext cx="6685872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unggulan</a:t>
            </a:r>
            <a:r>
              <a:rPr lang="en-US" dirty="0"/>
              <a:t> kami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component </a:t>
            </a:r>
            <a:r>
              <a:rPr lang="en-US" dirty="0" smtClean="0"/>
              <a:t>web</a:t>
            </a:r>
            <a:r>
              <a:rPr lang="en-US" dirty="0" smtClean="0"/>
              <a:t>, </a:t>
            </a:r>
            <a:r>
              <a:rPr lang="en-US" dirty="0"/>
              <a:t>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 smtClean="0"/>
              <a:t>diperbaharui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 smtClean="0"/>
              <a:t>tersimpan</a:t>
            </a:r>
            <a:r>
              <a:rPr lang="en-US" dirty="0" smtClean="0"/>
              <a:t> di database</a:t>
            </a:r>
            <a:endParaRPr lang="en-US" dirty="0"/>
          </a:p>
          <a:p>
            <a:pPr marL="285750" indent="-285750"/>
            <a:r>
              <a:rPr lang="en-US" dirty="0"/>
              <a:t>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diperbarui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marL="285750" indent="-285750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merepotkan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3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Integrasi </a:t>
            </a:r>
            <a:r>
              <a:rPr lang="en" dirty="0" smtClean="0"/>
              <a:t>3 </a:t>
            </a:r>
            <a:r>
              <a:rPr lang="en" dirty="0"/>
              <a:t>Halaman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371450" y="15824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Halaman Utama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 smtClean="0"/>
              <a:t>Menampilkan seluruh</a:t>
            </a:r>
            <a:r>
              <a:rPr lang="en" dirty="0"/>
              <a:t> </a:t>
            </a:r>
            <a:r>
              <a:rPr lang="en" dirty="0" smtClean="0"/>
              <a:t>daftar barang, tetapi tidak semua data yang ditampilkan, hanya gambar, harga jual, stok, nama dan tanggal expired (jika bukan makanan)</a:t>
            </a:r>
            <a:endParaRPr lang="en" dirty="0" smtClean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2"/>
          </p:nvPr>
        </p:nvSpPr>
        <p:spPr>
          <a:xfrm>
            <a:off x="3172375" y="1580649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Tambah Barang</a:t>
            </a:r>
            <a:endParaRPr lang="en"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 smtClean="0"/>
              <a:t>Menambah barang ke daftar barang dengan mengisi beberapa bagian form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3"/>
          </p:nvPr>
        </p:nvSpPr>
        <p:spPr>
          <a:xfrm>
            <a:off x="6010500" y="15824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Ubah</a:t>
            </a:r>
            <a:r>
              <a:rPr lang="en-US" b="1" dirty="0" smtClean="0"/>
              <a:t> / </a:t>
            </a:r>
            <a:r>
              <a:rPr lang="en-US" b="1" dirty="0" err="1" smtClean="0"/>
              <a:t>Hapus</a:t>
            </a:r>
            <a:r>
              <a:rPr lang="en-US" b="1" dirty="0" smtClean="0"/>
              <a:t> </a:t>
            </a:r>
            <a:r>
              <a:rPr lang="en-US" b="1" dirty="0" err="1" smtClean="0"/>
              <a:t>Barang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 smtClean="0"/>
              <a:t>Menampilkan data barang secara detail (diakses dengan mengklik nama barang di halaman utama), dan menghapus barang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900" y="836000"/>
            <a:ext cx="6423114" cy="396300"/>
          </a:xfrm>
        </p:spPr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hilang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699" y="1582550"/>
            <a:ext cx="6023721" cy="2951400"/>
          </a:xfrm>
        </p:spPr>
        <p:txBody>
          <a:bodyPr/>
          <a:lstStyle/>
          <a:p>
            <a:r>
              <a:rPr lang="en-US" dirty="0"/>
              <a:t>Kami </a:t>
            </a:r>
            <a:r>
              <a:rPr lang="en-US" dirty="0" err="1"/>
              <a:t>menggunakan</a:t>
            </a:r>
            <a:r>
              <a:rPr lang="en-US" dirty="0"/>
              <a:t> database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data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mysql</a:t>
            </a:r>
            <a:endParaRPr lang="en-US" dirty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66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900" y="836000"/>
            <a:ext cx="6296990" cy="396300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File/Folder Yang </a:t>
            </a:r>
            <a:r>
              <a:rPr lang="en-US" dirty="0" err="1"/>
              <a:t>Rapih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7699" y="1582550"/>
            <a:ext cx="7305983" cy="2951400"/>
          </a:xfrm>
        </p:spPr>
        <p:txBody>
          <a:bodyPr/>
          <a:lstStyle/>
          <a:p>
            <a:r>
              <a:rPr lang="en-US" dirty="0" err="1" smtClean="0"/>
              <a:t>Tatanan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dan</a:t>
            </a:r>
            <a:r>
              <a:rPr lang="en-US" dirty="0"/>
              <a:t> file </a:t>
            </a:r>
            <a:r>
              <a:rPr lang="en-US" dirty="0" err="1"/>
              <a:t>statis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kekonsistenan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membebani</a:t>
            </a:r>
            <a:r>
              <a:rPr lang="en-US" dirty="0"/>
              <a:t> </a:t>
            </a:r>
            <a:r>
              <a:rPr lang="en-US" dirty="0" err="1"/>
              <a:t>perangkat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CASE</a:t>
            </a:r>
            <a:endParaRPr dirty="0"/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007699" y="1582550"/>
            <a:ext cx="7305983" cy="2951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/>
              <a:t>Penjelasannya</a:t>
            </a:r>
            <a:r>
              <a:rPr lang="en-US" dirty="0" smtClean="0"/>
              <a:t> di </a:t>
            </a:r>
            <a:r>
              <a:rPr lang="en-US" dirty="0" err="1" smtClean="0"/>
              <a:t>visio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Relasi Antar </a:t>
            </a:r>
            <a:r>
              <a:rPr lang="en" dirty="0" smtClean="0"/>
              <a:t>Tabel (ERD)</a:t>
            </a:r>
            <a:endParaRPr dirty="0"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007699" y="1582550"/>
            <a:ext cx="7305983" cy="2951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/>
              <a:t>Penjelasannya</a:t>
            </a:r>
            <a:r>
              <a:rPr lang="en-US" dirty="0" smtClean="0"/>
              <a:t> di </a:t>
            </a:r>
            <a:r>
              <a:rPr lang="en-US" dirty="0" smtClean="0"/>
              <a:t>excel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265</Words>
  <Application>Microsoft Office PowerPoint</Application>
  <PresentationFormat>On-screen Show (16:9)</PresentationFormat>
  <Paragraphs>46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Nunito Sans</vt:lpstr>
      <vt:lpstr>Calibri</vt:lpstr>
      <vt:lpstr>Lexend Deca</vt:lpstr>
      <vt:lpstr>Nunito Sans Light</vt:lpstr>
      <vt:lpstr>Arial</vt:lpstr>
      <vt:lpstr>Egeon template</vt:lpstr>
      <vt:lpstr>Tim K4 STOKKU</vt:lpstr>
      <vt:lpstr>PowerPoint Presentation</vt:lpstr>
      <vt:lpstr>Fitur Yang Tersedia</vt:lpstr>
      <vt:lpstr>Auto Refreshing Data</vt:lpstr>
      <vt:lpstr>Integrasi 3 Halaman</vt:lpstr>
      <vt:lpstr>Data yang tidak akan hilang</vt:lpstr>
      <vt:lpstr>Struktur File/Folder Yang Rapih</vt:lpstr>
      <vt:lpstr>USE CASE</vt:lpstr>
      <vt:lpstr>Relasi Antar Tabel (ERD)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K4 KASIR</dc:title>
  <cp:lastModifiedBy>fernando.fanjaya@gmail.com</cp:lastModifiedBy>
  <cp:revision>19</cp:revision>
  <dcterms:modified xsi:type="dcterms:W3CDTF">2022-06-23T11:55:32Z</dcterms:modified>
</cp:coreProperties>
</file>