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79" r:id="rId2"/>
    <p:sldId id="287" r:id="rId3"/>
    <p:sldId id="262" r:id="rId4"/>
    <p:sldId id="285" r:id="rId5"/>
    <p:sldId id="264" r:id="rId6"/>
    <p:sldId id="280" r:id="rId7"/>
    <p:sldId id="284" r:id="rId8"/>
    <p:sldId id="267" r:id="rId9"/>
    <p:sldId id="268" r:id="rId10"/>
  </p:sldIdLst>
  <p:sldSz cx="9144000" cy="5143500" type="screen16x9"/>
  <p:notesSz cx="6858000" cy="9144000"/>
  <p:embeddedFontLst>
    <p:embeddedFont>
      <p:font typeface="Lexend Deca" panose="020B0604020202020204" charset="0"/>
      <p:regular r:id="rId12"/>
    </p:embeddedFon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Light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3eb8b9f5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3eb8b9f5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51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 K4 STOKKU</a:t>
            </a:r>
            <a:endParaRPr dirty="0"/>
          </a:p>
        </p:txBody>
      </p:sp>
      <p:sp>
        <p:nvSpPr>
          <p:cNvPr id="529" name="Google Shape;529;p4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531" name="Google Shape;531;p44"/>
          <p:cNvSpPr txBox="1"/>
          <p:nvPr/>
        </p:nvSpPr>
        <p:spPr>
          <a:xfrm>
            <a:off x="990167" y="258404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Fernando Fanjaya</a:t>
            </a:r>
            <a:endParaRPr sz="800" dirty="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 err="1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Fullstack</a:t>
            </a:r>
            <a:r>
              <a:rPr lang="en-GB" sz="900" dirty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Development &amp;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Design Web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3" name="Google Shape;533;p44"/>
          <p:cNvSpPr txBox="1"/>
          <p:nvPr/>
        </p:nvSpPr>
        <p:spPr>
          <a:xfrm>
            <a:off x="2969892" y="258404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Rendy Alexander</a:t>
            </a:r>
            <a:br>
              <a:rPr lang="en" dirty="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GB" sz="900" dirty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Front End Development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5" name="Google Shape;535;p44"/>
          <p:cNvSpPr txBox="1"/>
          <p:nvPr/>
        </p:nvSpPr>
        <p:spPr>
          <a:xfrm>
            <a:off x="4949617" y="258404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Tri Satria</a:t>
            </a:r>
            <a:br>
              <a:rPr lang="en" dirty="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GB" sz="900" dirty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Back End </a:t>
            </a:r>
            <a:r>
              <a:rPr lang="en-GB" sz="900" dirty="0" err="1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Develepment</a:t>
            </a:r>
            <a:r>
              <a:rPr lang="en-GB" sz="900" dirty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&amp; Database </a:t>
            </a:r>
            <a:r>
              <a:rPr lang="en-GB" sz="900" dirty="0" err="1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Enginer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" name="Google Shape;535;p44"/>
          <p:cNvSpPr txBox="1"/>
          <p:nvPr/>
        </p:nvSpPr>
        <p:spPr>
          <a:xfrm>
            <a:off x="6633106" y="258404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 algn="ctr"/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Steven Jeryo</a:t>
            </a:r>
            <a:br>
              <a:rPr lang="en" dirty="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GB" sz="900" dirty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Back End Development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2498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46567" y="457197"/>
            <a:ext cx="809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exend Deca" panose="020B0604020202020204" charset="0"/>
              </a:rPr>
              <a:t>SHORT 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567" y="1339702"/>
            <a:ext cx="824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20B0604020202020204" charset="0"/>
              </a:rPr>
              <a:t>Web </a:t>
            </a:r>
            <a:r>
              <a:rPr lang="en-US" dirty="0" err="1">
                <a:latin typeface="Nunito Sans" panose="020B0604020202020204" charset="0"/>
              </a:rPr>
              <a:t>ini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dibuat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untuk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memudahkan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pengelolaan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barang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pada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suatu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ritel</a:t>
            </a:r>
            <a:r>
              <a:rPr lang="en-US" dirty="0">
                <a:latin typeface="Nunito Sans" panose="020B0604020202020204" charset="0"/>
              </a:rPr>
              <a:t> / </a:t>
            </a:r>
            <a:r>
              <a:rPr lang="en-US" dirty="0" err="1">
                <a:latin typeface="Nunito Sans" panose="020B0604020202020204" charset="0"/>
              </a:rPr>
              <a:t>usaha</a:t>
            </a:r>
            <a:r>
              <a:rPr lang="en-US" dirty="0">
                <a:latin typeface="Nunito Sans" panose="020B0604020202020204" charset="0"/>
              </a:rPr>
              <a:t> micro</a:t>
            </a:r>
          </a:p>
          <a:p>
            <a:r>
              <a:rPr lang="en-US" dirty="0">
                <a:latin typeface="Nunito Sans" panose="020B0604020202020204" charset="0"/>
              </a:rPr>
              <a:t>yang </a:t>
            </a:r>
            <a:r>
              <a:rPr lang="en-US" dirty="0" err="1">
                <a:latin typeface="Nunito Sans" panose="020B0604020202020204" charset="0"/>
              </a:rPr>
              <a:t>ingin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meningkatkan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kemudahan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dalam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mengelola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stok</a:t>
            </a:r>
            <a:r>
              <a:rPr lang="en-US" dirty="0">
                <a:latin typeface="Nunito Sans" panose="020B0604020202020204" charset="0"/>
              </a:rPr>
              <a:t> &amp; </a:t>
            </a:r>
            <a:r>
              <a:rPr lang="en-US" dirty="0" err="1">
                <a:latin typeface="Nunito Sans" panose="020B0604020202020204" charset="0"/>
              </a:rPr>
              <a:t>harga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barang</a:t>
            </a:r>
            <a:r>
              <a:rPr lang="en-US" dirty="0">
                <a:latin typeface="Nunito Sans" panose="020B0604020202020204" charset="0"/>
              </a:rPr>
              <a:t> yang di </a:t>
            </a:r>
            <a:r>
              <a:rPr lang="en-US" dirty="0" err="1">
                <a:latin typeface="Nunito Sans" panose="020B0604020202020204" charset="0"/>
              </a:rPr>
              <a:t>jual</a:t>
            </a:r>
            <a:r>
              <a:rPr lang="en-US" dirty="0">
                <a:latin typeface="Nunito Sans" panose="020B060402020202020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567" y="2044405"/>
            <a:ext cx="824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anose="020B0604020202020204" charset="0"/>
              </a:rPr>
              <a:t>Web </a:t>
            </a:r>
            <a:r>
              <a:rPr lang="en-US" dirty="0" err="1">
                <a:latin typeface="Nunito Sans" panose="020B0604020202020204" charset="0"/>
              </a:rPr>
              <a:t>ini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dapat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dipakai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oleh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beragam</a:t>
            </a:r>
            <a:r>
              <a:rPr lang="en-US" dirty="0">
                <a:latin typeface="Nunito Sans" panose="020B0604020202020204" charset="0"/>
              </a:rPr>
              <a:t> user (</a:t>
            </a:r>
            <a:r>
              <a:rPr lang="en-US" dirty="0" err="1">
                <a:latin typeface="Nunito Sans" panose="020B0604020202020204" charset="0"/>
              </a:rPr>
              <a:t>tidak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privasi</a:t>
            </a:r>
            <a:r>
              <a:rPr lang="en-US" dirty="0">
                <a:latin typeface="Nunito Sans" panose="020B0604020202020204" charset="0"/>
              </a:rPr>
              <a:t>), </a:t>
            </a:r>
            <a:r>
              <a:rPr lang="en-US" dirty="0" err="1">
                <a:latin typeface="Nunito Sans" panose="020B0604020202020204" charset="0"/>
              </a:rPr>
              <a:t>sehingga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siapapun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itu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bisa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err="1">
                <a:latin typeface="Nunito Sans" panose="020B0604020202020204" charset="0"/>
              </a:rPr>
              <a:t>menggunakannya</a:t>
            </a:r>
            <a:endParaRPr lang="en-US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8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246975"/>
            <a:ext cx="4092000" cy="157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Fitur Yang Tersedia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855300" y="2808274"/>
            <a:ext cx="4092000" cy="1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Fitur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>
                <a:solidFill>
                  <a:schemeClr val="lt2"/>
                </a:solidFill>
              </a:rPr>
              <a:t>unggulan</a:t>
            </a:r>
            <a:r>
              <a:rPr lang="en-US" dirty="0">
                <a:solidFill>
                  <a:schemeClr val="lt2"/>
                </a:solidFill>
              </a:rPr>
              <a:t> yang </a:t>
            </a:r>
            <a:r>
              <a:rPr lang="en-US" dirty="0" err="1">
                <a:solidFill>
                  <a:schemeClr val="lt2"/>
                </a:solidFill>
              </a:rPr>
              <a:t>ada</a:t>
            </a:r>
            <a:r>
              <a:rPr lang="en-US" dirty="0">
                <a:solidFill>
                  <a:schemeClr val="lt2"/>
                </a:solidFill>
              </a:rPr>
              <a:t> di web </a:t>
            </a:r>
            <a:r>
              <a:rPr lang="en-US" dirty="0" err="1">
                <a:solidFill>
                  <a:schemeClr val="lt2"/>
                </a:solidFill>
              </a:rPr>
              <a:t>ini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Refreshing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7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07700" y="1582450"/>
            <a:ext cx="6685872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unggulan</a:t>
            </a:r>
            <a:r>
              <a:rPr lang="en-US" dirty="0"/>
              <a:t> kami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component web,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di database</a:t>
            </a:r>
          </a:p>
          <a:p>
            <a:pPr marL="285750" indent="-285750"/>
            <a:r>
              <a:rPr lang="en-US" dirty="0"/>
              <a:t>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285750" indent="-28575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merepotkan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36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Integrasi 3 Halaman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71450" y="15824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Halaman Utama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Menampilkan seluruh daftar barang, tetapi tidak semua data yang ditampilkan, hanya gambar, harga jual, stok, nama dan tanggal expired (jika bukan makanan)</a:t>
            </a: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3172375" y="1580649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Tambah Barang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Menambah barang ke daftar barang dengan mengisi beberapa bagian form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>
            <a:off x="6010500" y="15824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Ubah</a:t>
            </a:r>
            <a:r>
              <a:rPr lang="en-US" b="1" dirty="0"/>
              <a:t> / </a:t>
            </a:r>
            <a:r>
              <a:rPr lang="en-US" b="1" dirty="0" err="1"/>
              <a:t>Hapus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Menampilkan data barang secara detail (diakses dengan mengklik nama barang di halaman utama), dan menghapus barang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00" y="836000"/>
            <a:ext cx="6423114" cy="396300"/>
          </a:xfrm>
        </p:spPr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hilang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699" y="1582550"/>
            <a:ext cx="6023721" cy="2951400"/>
          </a:xfrm>
        </p:spPr>
        <p:txBody>
          <a:bodyPr/>
          <a:lstStyle/>
          <a:p>
            <a:r>
              <a:rPr lang="en-US" dirty="0"/>
              <a:t>Kami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data</a:t>
            </a:r>
          </a:p>
          <a:p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data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664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00" y="836000"/>
            <a:ext cx="6296990" cy="396300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File/Folder Yang </a:t>
            </a:r>
            <a:r>
              <a:rPr lang="en-US" dirty="0" err="1"/>
              <a:t>Rapih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7699" y="1582550"/>
            <a:ext cx="7305983" cy="2951400"/>
          </a:xfrm>
        </p:spPr>
        <p:txBody>
          <a:bodyPr/>
          <a:lstStyle/>
          <a:p>
            <a:r>
              <a:rPr lang="en-US" dirty="0" err="1"/>
              <a:t>Tatanan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file </a:t>
            </a:r>
            <a:r>
              <a:rPr lang="en-US" dirty="0" err="1"/>
              <a:t>statis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kekonsistenan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membebani</a:t>
            </a:r>
            <a:r>
              <a:rPr lang="en-US" dirty="0"/>
              <a:t> </a:t>
            </a:r>
            <a:r>
              <a:rPr lang="en-US" dirty="0" err="1"/>
              <a:t>perangkat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6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007699" y="1582550"/>
            <a:ext cx="7305983" cy="2951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Penjelasannya</a:t>
            </a:r>
            <a:r>
              <a:rPr lang="en-US" dirty="0"/>
              <a:t> di </a:t>
            </a:r>
            <a:r>
              <a:rPr lang="en-US" dirty="0" err="1"/>
              <a:t>visio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Relasi Antar Tabel (ERD)</a:t>
            </a:r>
            <a:endParaRPr dirty="0"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07699" y="1582550"/>
            <a:ext cx="7305983" cy="2951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C3DF2-144E-ABA2-585D-79EB3F1D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0" y="1852613"/>
            <a:ext cx="4275500" cy="2686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261</Words>
  <Application>Microsoft Office PowerPoint</Application>
  <PresentationFormat>On-screen Show (16:9)</PresentationFormat>
  <Paragraphs>42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Nunito Sans</vt:lpstr>
      <vt:lpstr>Nunito Sans Light</vt:lpstr>
      <vt:lpstr>Lexend Deca</vt:lpstr>
      <vt:lpstr>Arial</vt:lpstr>
      <vt:lpstr>Egeon template</vt:lpstr>
      <vt:lpstr>Tim K4 STOKKU</vt:lpstr>
      <vt:lpstr>PowerPoint Presentation</vt:lpstr>
      <vt:lpstr>Fitur Yang Tersedia</vt:lpstr>
      <vt:lpstr>Auto Refreshing Data</vt:lpstr>
      <vt:lpstr>Integrasi 3 Halaman</vt:lpstr>
      <vt:lpstr>Data yang tidak akan hilang</vt:lpstr>
      <vt:lpstr>Struktur File/Folder Yang Rapih</vt:lpstr>
      <vt:lpstr>USE CASE</vt:lpstr>
      <vt:lpstr>Relasi Antar Tabel (ERD)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K4 KASIR</dc:title>
  <cp:lastModifiedBy>william surya</cp:lastModifiedBy>
  <cp:revision>21</cp:revision>
  <dcterms:modified xsi:type="dcterms:W3CDTF">2022-06-29T07:18:57Z</dcterms:modified>
</cp:coreProperties>
</file>