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4FB2-37C6-4C0F-9B00-7BDB11E11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B20FA-7118-46DA-A6CC-098A4CD4D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8E66-797E-4899-BB00-74CFC3F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CE19-2B98-4802-B1DE-98352650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B8A5-A483-47BF-ACBB-CABC75B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BA39-7DC2-48E2-9529-CE6A6A87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011F-F96C-44CE-9DA7-BA075566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73C5-713E-45CA-AA6B-7AA48ED0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A7D7-2AA3-472F-8289-E3F09D20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3DEB-1F6D-4D60-ACB7-5F6FE251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974F9-1B90-4FC6-B9C3-237494B8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D3CD-F869-448C-A1FA-98473B29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3B4B-8299-43C2-9D35-6D6492B6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4173-9AD7-4178-85CA-88A033C3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274-1E48-4C1F-ABE1-267C8B7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272F-21B0-4ACB-B326-3B3688E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DD1A-10C2-4285-9709-ADCAC6EA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4B45-F355-448D-8753-2BF97C57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1A7C-E270-4C04-9768-E6CF1D94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2A79-F315-4D60-B972-2738E08F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9D02-DF78-405E-A22C-5947DA68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71D9-C46F-4B20-9E2C-6DFBBAF4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EA17-7975-4F94-9916-3ACF75F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9179-99E5-496E-9C13-B57010E7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0FD9-2AE8-45E2-9F5D-8F99A40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13D5-2664-4736-AEBA-688D60B9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4237-7D71-4DCE-9F7E-B45BCCFB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86BB3-1A6B-4BD7-96E7-78380BC6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4336-15DD-4583-A148-A1053C6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8AD2A-A7A9-44B7-B4B9-6AD46063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71D3-E1C6-492C-8E0F-8D14DD9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0428-A147-4CA4-A78F-873D7D2D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8C5F-4E32-4F72-882C-07BA13ED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03C3-B0E6-484B-9E29-01A0613B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F21D0-E5F7-4747-8A1F-F6466429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3EEAF-C89E-422E-8F36-82407CC35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7C2E-078C-4E41-99F7-F1CFD12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E25A7-3F44-4AD4-BAFD-3FE4A66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282C0-9DE0-4968-860B-AFA39750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308-9EEC-4D22-B8DD-02C87449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58B3F-DCE3-4094-8EAC-9F9DF22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6C881-7B8A-4AE4-90D6-3E0FF5C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AD796-B356-446F-ADAD-EFC2370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00B20-1764-4CB2-914C-77F9B937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423B-8721-4EEE-A256-D013CB4D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4244-0B85-4ABD-BE11-D6000A11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4324-9B32-455C-B64A-973BA7A1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C33B-1400-4E58-B2EB-C2ED0764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C9CA-C449-40F3-85F4-951955BD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149C-72E6-41A0-ABF6-171825F2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DD30-13BC-4A99-A563-A0123325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7DDC-A3B1-4B5B-9305-F8AA064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578E-66AE-4E67-9418-BFBA361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CD4BF-5CFA-4644-9B2A-BFA9D399E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3020-6097-463E-A0B2-3F356466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4176-4958-4639-A26E-4E2FF264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E733-D4F9-47C2-AB60-D7B04929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9E079-90E2-4A97-9835-43FB189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4AB29-E85C-4156-B8A9-B3B6A89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075CB-AC48-44C3-8147-619D6B76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F14C-409E-4BB0-8C35-FD1A3703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8FF1-E661-4CE8-A217-6AE90DC2CA2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2C58-F3EA-4989-B972-3C75FDF4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EF68-B8A7-46A7-8361-A85675DD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DF5D-EB2E-4441-A66C-6ED91782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4E94-AB66-4F80-A35F-B2A5522F4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32E3E-B123-4A29-AFAD-142994F27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/>
              <a:t> off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2024-03-19T01:38:10Z</dcterms:created>
  <dcterms:modified xsi:type="dcterms:W3CDTF">2024-03-19T01:38:29Z</dcterms:modified>
</cp:coreProperties>
</file>