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6B4A-7FC1-420E-A47C-3D263C275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BBE3-5450-4302-9FB7-A536AEAE2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AD79-B2E9-4CFA-A1E8-74B59FF6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AE59-2648-42F5-A8C5-19D1B165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CC95-A436-4029-AB54-C30D6052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5AFC-021E-42D6-96EE-FEA255B7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FD07-6661-4221-9539-12E7FD85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D510-1002-445C-BC87-F02BBE39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5DA07-078C-44F9-AEE0-953FCAE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3F0A-84BC-46F7-804B-65AA79A3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00381-D6AC-45EA-8BA2-E83E60F47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B38C-C872-4CF7-B7ED-2A4687C72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66C3-D415-45C3-AD50-91F2661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0361-949D-4F1C-984B-8FEECC5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018F-26E1-4E94-B6FB-EAB7037B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6FA9-E9C3-44C8-8377-D111E346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EBDB-491D-46CA-93A3-D60689C6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F448-F7A6-48DB-97C6-D2E136A8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6445-C53F-47EB-BB4F-3CFD7143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4404-DFF5-4CCC-A6A6-5F1998B0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17C6-9C9C-40F7-A454-0B47BAF4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0A2A-F5F7-4ECF-85DC-425C37F9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5E45-0FB1-4058-923A-AB76CBB5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D27C-B135-46B7-8FD8-A2B69B0E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D784-B652-4023-BF35-84B22CC7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1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790E-EC1C-41A1-A1C6-0D1AA05A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49E2-8492-428C-8DD7-2405E28EE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5123C-8410-48D9-B3C8-411FC2D9B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F0392-E5BD-4CE1-BDA6-648BBB18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6BAA-A4FB-4B6D-9833-9D27E67F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99DF-D56D-458C-B5CF-1A30E28B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3D0A-6B51-499A-9454-66E426B9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639A-2FF3-4A49-91DE-41248C86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F8F3-75F1-480C-8939-39F050C2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AC00B-340F-4215-A58B-6092D2523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0B263-828B-46E1-9E11-FF547ADF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F02A6-5162-4C3E-8711-DB2C8BB2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531E0-F1A3-4D77-B8D8-D8A15B8B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B72F-7780-47A9-BB4D-B1835C00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4E04-6FB1-4F91-B293-522FD646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7413A-51F4-46B8-B69C-F7A14651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B09C8-0444-4B44-8BCD-FEBE4248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7AFEF-06C7-48AF-B422-536E9FB6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4F2A3-9180-4C41-81A2-73B07741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3D9F0-226F-4EFB-8456-330C76A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2B422-D4AC-4CE6-96DE-8496FBB6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5F88-914A-44C0-A14E-D706EB63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0267-BECC-4E27-BF23-9AD4B2D9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06456-9453-4130-BE4A-4C43E0C0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C958D-408C-486D-AEDB-4898506B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28C7-5554-4AB6-8A6B-4E8CE4A7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64A1-2CD5-4CB0-9B07-871AD77C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4CA-D5E0-474D-8C6B-38D20827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64B39-6152-4DFD-90BD-424C33565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66088-A002-4966-AEDA-30FC685F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810C-DA9C-48AF-B28D-758B9555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064A9-CE55-4037-A5D3-669C854A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7651A-ADC4-42B0-85E9-57459EEA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BB8E0-B6FE-4988-B7DE-CC5BB0C3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4254-5923-49D2-A0EA-2E533FFF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20A9-E431-4EC4-A7CA-8FFD77F3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E3D6-2641-4849-BC8E-C7F476980A8A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79CE-5BAD-4034-A510-DF12B10F0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C861-A2E2-424E-AB3A-1817A3A1B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29CE-E123-4E21-A75F-289ECDA6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C45D-8BE8-4C23-9BB3-C00CF18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CE9C-9DD3-49EA-B015-413D2E1A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3C283-B5E9-4EB5-9829-AD48E795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EB9F-2051-4BD9-8510-96031769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BCFB-886A-4460-AA30-7C25F2C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8DCEE-2FEB-4FCE-85A8-3AB48644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E7514-496A-464B-BFA0-5659C75E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E08C5-A5CE-47C2-96E8-DD44064E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D48-658E-4963-B7DC-7B55C331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7463-0CA0-4E7E-A838-328DBADD3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FDDE8-9584-41EE-BDCF-A9395C84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953D-8DF5-427B-A029-4847026CC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C1E3-4103-4B38-BA8A-F7876D91B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4130E-D6D2-46E8-99B5-CCD0752A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9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CA94-016C-4F1A-B61D-96B1AF1A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1864-0036-42AD-A996-2CFE3E81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A9668-CDE7-42CB-BD49-CF238441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5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</dc:creator>
  <cp:lastModifiedBy>Rajath</cp:lastModifiedBy>
  <cp:revision>3</cp:revision>
  <dcterms:created xsi:type="dcterms:W3CDTF">2019-03-29T15:47:24Z</dcterms:created>
  <dcterms:modified xsi:type="dcterms:W3CDTF">2019-03-29T19:01:27Z</dcterms:modified>
</cp:coreProperties>
</file>