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5"/>
  </p:notesMasterIdLst>
  <p:handoutMasterIdLst>
    <p:handoutMasterId r:id="rId16"/>
  </p:handoutMasterIdLst>
  <p:sldIdLst>
    <p:sldId id="256" r:id="rId2"/>
    <p:sldId id="257" r:id="rId3"/>
    <p:sldId id="333" r:id="rId4"/>
    <p:sldId id="334" r:id="rId5"/>
    <p:sldId id="338" r:id="rId6"/>
    <p:sldId id="339" r:id="rId7"/>
    <p:sldId id="285" r:id="rId8"/>
    <p:sldId id="335" r:id="rId9"/>
    <p:sldId id="282" r:id="rId10"/>
    <p:sldId id="277" r:id="rId11"/>
    <p:sldId id="336" r:id="rId12"/>
    <p:sldId id="337" r:id="rId13"/>
    <p:sldId id="324" r:id="rId1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044"/>
    <a:srgbClr val="860044"/>
    <a:srgbClr val="009900"/>
    <a:srgbClr val="6666FF"/>
    <a:srgbClr val="800080"/>
    <a:srgbClr val="339966"/>
    <a:srgbClr val="CC33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fr-FR"/>
          </a:p>
        </p:txBody>
      </p:sp>
      <p:sp>
        <p:nvSpPr>
          <p:cNvPr id="2283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fr-FR"/>
          </a:p>
        </p:txBody>
      </p:sp>
      <p:sp>
        <p:nvSpPr>
          <p:cNvPr id="2283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fr-FR"/>
          </a:p>
        </p:txBody>
      </p:sp>
      <p:sp>
        <p:nvSpPr>
          <p:cNvPr id="2283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EE1EE42-1EA9-48A3-A99D-4445087F7AAD}" type="slidenum">
              <a:rPr lang="fr-FR"/>
              <a:pPr>
                <a:defRPr/>
              </a:pPr>
              <a:t>‹N°›</a:t>
            </a:fld>
            <a:endParaRPr lang="fr-FR"/>
          </a:p>
        </p:txBody>
      </p:sp>
    </p:spTree>
    <p:extLst>
      <p:ext uri="{BB962C8B-B14F-4D97-AF65-F5344CB8AC3E}">
        <p14:creationId xmlns:p14="http://schemas.microsoft.com/office/powerpoint/2010/main" val="3937179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fr-FR"/>
          </a:p>
        </p:txBody>
      </p:sp>
      <p:sp>
        <p:nvSpPr>
          <p:cNvPr id="2304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fr-FR"/>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04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304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fr-FR"/>
          </a:p>
        </p:txBody>
      </p:sp>
      <p:sp>
        <p:nvSpPr>
          <p:cNvPr id="2304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E06D1B-27A5-4D11-B7FA-32E45ED8AA2A}" type="slidenum">
              <a:rPr lang="fr-FR"/>
              <a:pPr>
                <a:defRPr/>
              </a:pPr>
              <a:t>‹N°›</a:t>
            </a:fld>
            <a:endParaRPr lang="fr-FR"/>
          </a:p>
        </p:txBody>
      </p:sp>
    </p:spTree>
    <p:extLst>
      <p:ext uri="{BB962C8B-B14F-4D97-AF65-F5344CB8AC3E}">
        <p14:creationId xmlns:p14="http://schemas.microsoft.com/office/powerpoint/2010/main" val="51425187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5BA3305-B021-4FEF-97CD-53B9A7B66711}" type="slidenum">
              <a:rPr lang="fr-FR" smtClean="0"/>
              <a:pPr/>
              <a:t>1</a:t>
            </a:fld>
            <a:endParaRPr lang="fr-FR"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fr-FR" smtClean="0"/>
          </a:p>
        </p:txBody>
      </p:sp>
      <p:sp>
        <p:nvSpPr>
          <p:cNvPr id="35845" name="Espace réservé du pied de page 4"/>
          <p:cNvSpPr>
            <a:spLocks noGrp="1"/>
          </p:cNvSpPr>
          <p:nvPr>
            <p:ph type="ftr" sz="quarter" idx="4"/>
          </p:nvPr>
        </p:nvSpPr>
        <p:spPr>
          <a:noFill/>
        </p:spPr>
        <p:txBody>
          <a:bodyPr/>
          <a:lstStyle/>
          <a:p>
            <a:endParaRPr lang="fr-FR" smtClean="0"/>
          </a:p>
        </p:txBody>
      </p:sp>
    </p:spTree>
    <p:extLst>
      <p:ext uri="{BB962C8B-B14F-4D97-AF65-F5344CB8AC3E}">
        <p14:creationId xmlns:p14="http://schemas.microsoft.com/office/powerpoint/2010/main" val="406808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CEF270B-54DA-4C34-9FF8-1DFE1E8BC8D1}" type="slidenum">
              <a:rPr lang="fr-FR" smtClean="0"/>
              <a:pPr/>
              <a:t>2</a:t>
            </a:fld>
            <a:endParaRPr lang="fr-FR"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fr-FR" smtClean="0"/>
          </a:p>
        </p:txBody>
      </p:sp>
      <p:sp>
        <p:nvSpPr>
          <p:cNvPr id="36869" name="Espace réservé du pied de page 4"/>
          <p:cNvSpPr>
            <a:spLocks noGrp="1"/>
          </p:cNvSpPr>
          <p:nvPr>
            <p:ph type="ftr" sz="quarter" idx="4"/>
          </p:nvPr>
        </p:nvSpPr>
        <p:spPr>
          <a:noFill/>
        </p:spPr>
        <p:txBody>
          <a:bodyPr/>
          <a:lstStyle/>
          <a:p>
            <a:endParaRPr lang="fr-FR" smtClean="0"/>
          </a:p>
        </p:txBody>
      </p:sp>
    </p:spTree>
    <p:extLst>
      <p:ext uri="{BB962C8B-B14F-4D97-AF65-F5344CB8AC3E}">
        <p14:creationId xmlns:p14="http://schemas.microsoft.com/office/powerpoint/2010/main" val="317221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0CD2464-2CDD-49E4-9359-DCDD1D1D6D52}" type="slidenum">
              <a:rPr lang="fr-FR" smtClean="0"/>
              <a:pPr/>
              <a:t>7</a:t>
            </a:fld>
            <a:endParaRPr lang="fr-FR"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fr-FR" smtClean="0"/>
          </a:p>
        </p:txBody>
      </p:sp>
      <p:sp>
        <p:nvSpPr>
          <p:cNvPr id="40965" name="Espace réservé du pied de page 4"/>
          <p:cNvSpPr>
            <a:spLocks noGrp="1"/>
          </p:cNvSpPr>
          <p:nvPr>
            <p:ph type="ftr" sz="quarter" idx="4"/>
          </p:nvPr>
        </p:nvSpPr>
        <p:spPr>
          <a:noFill/>
        </p:spPr>
        <p:txBody>
          <a:bodyPr/>
          <a:lstStyle/>
          <a:p>
            <a:endParaRPr lang="fr-FR" smtClean="0"/>
          </a:p>
        </p:txBody>
      </p:sp>
    </p:spTree>
    <p:extLst>
      <p:ext uri="{BB962C8B-B14F-4D97-AF65-F5344CB8AC3E}">
        <p14:creationId xmlns:p14="http://schemas.microsoft.com/office/powerpoint/2010/main" val="1086729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420495D-779D-46EA-A4CA-7512D8F972C0}" type="slidenum">
              <a:rPr lang="fr-FR" smtClean="0"/>
              <a:pPr/>
              <a:t>9</a:t>
            </a:fld>
            <a:endParaRPr lang="fr-FR"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fr-FR" smtClean="0"/>
          </a:p>
        </p:txBody>
      </p:sp>
      <p:sp>
        <p:nvSpPr>
          <p:cNvPr id="41989" name="Espace réservé du pied de page 4"/>
          <p:cNvSpPr>
            <a:spLocks noGrp="1"/>
          </p:cNvSpPr>
          <p:nvPr>
            <p:ph type="ftr" sz="quarter" idx="4"/>
          </p:nvPr>
        </p:nvSpPr>
        <p:spPr>
          <a:noFill/>
        </p:spPr>
        <p:txBody>
          <a:bodyPr/>
          <a:lstStyle/>
          <a:p>
            <a:endParaRPr lang="fr-FR" smtClean="0"/>
          </a:p>
        </p:txBody>
      </p:sp>
    </p:spTree>
    <p:extLst>
      <p:ext uri="{BB962C8B-B14F-4D97-AF65-F5344CB8AC3E}">
        <p14:creationId xmlns:p14="http://schemas.microsoft.com/office/powerpoint/2010/main" val="325912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402E612-5810-4ED6-A202-7F73B44BEC67}" type="slidenum">
              <a:rPr lang="fr-FR" smtClean="0"/>
              <a:pPr/>
              <a:t>10</a:t>
            </a:fld>
            <a:endParaRPr lang="fr-FR"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fr-FR" smtClean="0"/>
          </a:p>
        </p:txBody>
      </p:sp>
      <p:sp>
        <p:nvSpPr>
          <p:cNvPr id="43013" name="Espace réservé du pied de page 4"/>
          <p:cNvSpPr>
            <a:spLocks noGrp="1"/>
          </p:cNvSpPr>
          <p:nvPr>
            <p:ph type="ftr" sz="quarter" idx="4"/>
          </p:nvPr>
        </p:nvSpPr>
        <p:spPr>
          <a:noFill/>
        </p:spPr>
        <p:txBody>
          <a:bodyPr/>
          <a:lstStyle/>
          <a:p>
            <a:endParaRPr lang="fr-FR" smtClean="0"/>
          </a:p>
        </p:txBody>
      </p:sp>
    </p:spTree>
    <p:extLst>
      <p:ext uri="{BB962C8B-B14F-4D97-AF65-F5344CB8AC3E}">
        <p14:creationId xmlns:p14="http://schemas.microsoft.com/office/powerpoint/2010/main" val="409326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2C24A2A-98FC-4829-A561-6C0EACE02B9C}" type="slidenum">
              <a:rPr lang="fr-FR" smtClean="0"/>
              <a:pPr/>
              <a:t>13</a:t>
            </a:fld>
            <a:endParaRPr lang="fr-FR"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fr-FR" smtClean="0"/>
          </a:p>
        </p:txBody>
      </p:sp>
      <p:sp>
        <p:nvSpPr>
          <p:cNvPr id="56325" name="Espace réservé du pied de page 4"/>
          <p:cNvSpPr>
            <a:spLocks noGrp="1"/>
          </p:cNvSpPr>
          <p:nvPr>
            <p:ph type="ftr" sz="quarter" idx="4"/>
          </p:nvPr>
        </p:nvSpPr>
        <p:spPr>
          <a:noFill/>
        </p:spPr>
        <p:txBody>
          <a:bodyPr/>
          <a:lstStyle/>
          <a:p>
            <a:endParaRPr lang="fr-FR" smtClean="0"/>
          </a:p>
        </p:txBody>
      </p:sp>
    </p:spTree>
    <p:extLst>
      <p:ext uri="{BB962C8B-B14F-4D97-AF65-F5344CB8AC3E}">
        <p14:creationId xmlns:p14="http://schemas.microsoft.com/office/powerpoint/2010/main" val="2374756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Connecteur droit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Ellipse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Ellipse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en-US"/>
          </a:p>
        </p:txBody>
      </p:sp>
      <p:sp>
        <p:nvSpPr>
          <p:cNvPr id="8" name="Titr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fr-FR" smtClean="0"/>
              <a:t>Cliquez pour modifier le style du titre</a:t>
            </a:r>
            <a:endParaRPr lang="en-US"/>
          </a:p>
        </p:txBody>
      </p:sp>
      <p:sp>
        <p:nvSpPr>
          <p:cNvPr id="15" name="Espace réservé de la date 27"/>
          <p:cNvSpPr>
            <a:spLocks noGrp="1"/>
          </p:cNvSpPr>
          <p:nvPr>
            <p:ph type="dt" sz="half" idx="10"/>
          </p:nvPr>
        </p:nvSpPr>
        <p:spPr/>
        <p:txBody>
          <a:bodyPr/>
          <a:lstStyle>
            <a:lvl1pPr>
              <a:defRPr/>
            </a:lvl1pPr>
          </a:lstStyle>
          <a:p>
            <a:pPr>
              <a:defRPr/>
            </a:pPr>
            <a:endParaRPr lang="fr-FR"/>
          </a:p>
        </p:txBody>
      </p:sp>
      <p:sp>
        <p:nvSpPr>
          <p:cNvPr id="16" name="Espace réservé du pied de page 16"/>
          <p:cNvSpPr>
            <a:spLocks noGrp="1"/>
          </p:cNvSpPr>
          <p:nvPr>
            <p:ph type="ftr" sz="quarter" idx="11"/>
          </p:nvPr>
        </p:nvSpPr>
        <p:spPr/>
        <p:txBody>
          <a:bodyPr/>
          <a:lstStyle>
            <a:lvl1pPr>
              <a:defRPr smtClean="0"/>
            </a:lvl1pPr>
          </a:lstStyle>
          <a:p>
            <a:pPr>
              <a:defRPr/>
            </a:pPr>
            <a:r>
              <a:rPr lang="fr-FR"/>
              <a:t>CDI - St Brieuc-Langueux - Fil Rouge</a:t>
            </a:r>
          </a:p>
        </p:txBody>
      </p:sp>
      <p:sp>
        <p:nvSpPr>
          <p:cNvPr id="17" name="Espace réservé du numéro de diapositive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3C65F9A6-047C-40AA-A0B3-CEEE91478E10}"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endParaRPr lang="fr-FR"/>
          </a:p>
        </p:txBody>
      </p:sp>
      <p:sp>
        <p:nvSpPr>
          <p:cNvPr id="5" name="Espace réservé du pied de page 2"/>
          <p:cNvSpPr>
            <a:spLocks noGrp="1"/>
          </p:cNvSpPr>
          <p:nvPr>
            <p:ph type="ftr" sz="quarter" idx="11"/>
          </p:nvPr>
        </p:nvSpPr>
        <p:spPr/>
        <p:txBody>
          <a:bodyPr/>
          <a:lstStyle>
            <a:lvl1pPr>
              <a:defRPr/>
            </a:lvl1pPr>
          </a:lstStyle>
          <a:p>
            <a:pPr>
              <a:defRPr/>
            </a:pPr>
            <a:r>
              <a:rPr lang="fr-FR"/>
              <a:t>CDI - St Brieuc-Langueux - Fil Rouge</a:t>
            </a:r>
          </a:p>
        </p:txBody>
      </p:sp>
      <p:sp>
        <p:nvSpPr>
          <p:cNvPr id="6" name="Espace réservé du numéro de diapositive 22"/>
          <p:cNvSpPr>
            <a:spLocks noGrp="1"/>
          </p:cNvSpPr>
          <p:nvPr>
            <p:ph type="sldNum" sz="quarter" idx="12"/>
          </p:nvPr>
        </p:nvSpPr>
        <p:spPr/>
        <p:txBody>
          <a:bodyPr/>
          <a:lstStyle>
            <a:lvl1pPr>
              <a:defRPr/>
            </a:lvl1pPr>
          </a:lstStyle>
          <a:p>
            <a:pPr>
              <a:defRPr/>
            </a:pPr>
            <a:fld id="{D80CF81B-92AF-4FA1-BD06-695F844FECB6}"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Connecteur droit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Ellipse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Ellipse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2" name="Titre vertical 1"/>
          <p:cNvSpPr>
            <a:spLocks noGrp="1"/>
          </p:cNvSpPr>
          <p:nvPr>
            <p:ph type="title" orient="vert"/>
          </p:nvPr>
        </p:nvSpPr>
        <p:spPr>
          <a:xfrm>
            <a:off x="7391400" y="304801"/>
            <a:ext cx="1447800" cy="5851525"/>
          </a:xfrm>
        </p:spPr>
        <p:txBody>
          <a:bodyPr vert="eaVert"/>
          <a:lstStyle/>
          <a:p>
            <a:r>
              <a:rPr lang="fr-FR" smtClean="0"/>
              <a:t>Cliquez pour modifier le style du titre</a:t>
            </a:r>
            <a:endParaRPr lang="en-US"/>
          </a:p>
        </p:txBody>
      </p:sp>
      <p:sp>
        <p:nvSpPr>
          <p:cNvPr id="13" name="Espace réservé du numéro de diapositive 5"/>
          <p:cNvSpPr>
            <a:spLocks noGrp="1"/>
          </p:cNvSpPr>
          <p:nvPr>
            <p:ph type="sldNum" sz="quarter" idx="10"/>
          </p:nvPr>
        </p:nvSpPr>
        <p:spPr>
          <a:xfrm>
            <a:off x="6915150" y="3009900"/>
            <a:ext cx="457200" cy="441325"/>
          </a:xfrm>
        </p:spPr>
        <p:txBody>
          <a:bodyPr/>
          <a:lstStyle>
            <a:lvl1pPr>
              <a:defRPr/>
            </a:lvl1pPr>
          </a:lstStyle>
          <a:p>
            <a:pPr>
              <a:defRPr/>
            </a:pPr>
            <a:fld id="{2BCE1A72-6E20-4A31-9789-F0604FC4DD67}" type="slidenum">
              <a:rPr lang="fr-FR"/>
              <a:pPr>
                <a:defRPr/>
              </a:pPr>
              <a:t>‹N°›</a:t>
            </a:fld>
            <a:endParaRPr lang="fr-FR"/>
          </a:p>
        </p:txBody>
      </p:sp>
      <p:sp>
        <p:nvSpPr>
          <p:cNvPr id="14" name="Espace réservé de la date 3"/>
          <p:cNvSpPr>
            <a:spLocks noGrp="1"/>
          </p:cNvSpPr>
          <p:nvPr>
            <p:ph type="dt" sz="half" idx="11"/>
          </p:nvPr>
        </p:nvSpPr>
        <p:spPr/>
        <p:txBody>
          <a:bodyPr/>
          <a:lstStyle>
            <a:lvl1pPr>
              <a:defRPr/>
            </a:lvl1pPr>
          </a:lstStyle>
          <a:p>
            <a:pPr>
              <a:defRPr/>
            </a:pPr>
            <a:endParaRPr lang="fr-FR"/>
          </a:p>
        </p:txBody>
      </p:sp>
      <p:sp>
        <p:nvSpPr>
          <p:cNvPr id="15" name="Espace réservé du pied de page 4"/>
          <p:cNvSpPr>
            <a:spLocks noGrp="1"/>
          </p:cNvSpPr>
          <p:nvPr>
            <p:ph type="ftr" sz="quarter" idx="12"/>
          </p:nvPr>
        </p:nvSpPr>
        <p:spPr/>
        <p:txBody>
          <a:bodyPr/>
          <a:lstStyle>
            <a:lvl1pPr>
              <a:defRPr smtClean="0"/>
            </a:lvl1pPr>
          </a:lstStyle>
          <a:p>
            <a:pPr>
              <a:defRPr/>
            </a:pPr>
            <a:r>
              <a:rPr lang="fr-FR"/>
              <a:t>CDI - St Brieuc-Langueux - Fil Rouge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150938" y="214313"/>
            <a:ext cx="7804150" cy="591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3" name="Espace réservé de la date 2"/>
          <p:cNvSpPr>
            <a:spLocks noGrp="1"/>
          </p:cNvSpPr>
          <p:nvPr>
            <p:ph type="dt" sz="half" idx="10"/>
          </p:nvPr>
        </p:nvSpPr>
        <p:spPr>
          <a:xfrm>
            <a:off x="1162050" y="6243638"/>
            <a:ext cx="1905000" cy="457200"/>
          </a:xfrm>
        </p:spPr>
        <p:txBody>
          <a:bodyPr/>
          <a:lstStyle>
            <a:lvl1pPr>
              <a:defRPr/>
            </a:lvl1pPr>
          </a:lstStyle>
          <a:p>
            <a:pPr>
              <a:defRPr/>
            </a:pPr>
            <a:endParaRPr lang="fr-FR"/>
          </a:p>
        </p:txBody>
      </p:sp>
      <p:sp>
        <p:nvSpPr>
          <p:cNvPr id="4" name="Espace réservé du pied de page 3"/>
          <p:cNvSpPr>
            <a:spLocks noGrp="1"/>
          </p:cNvSpPr>
          <p:nvPr>
            <p:ph type="ftr" sz="quarter" idx="11"/>
          </p:nvPr>
        </p:nvSpPr>
        <p:spPr>
          <a:xfrm>
            <a:off x="3657600" y="6243638"/>
            <a:ext cx="2895600" cy="457200"/>
          </a:xfrm>
        </p:spPr>
        <p:txBody>
          <a:bodyPr/>
          <a:lstStyle>
            <a:lvl1pPr>
              <a:defRPr smtClean="0"/>
            </a:lvl1pPr>
          </a:lstStyle>
          <a:p>
            <a:pPr>
              <a:defRPr/>
            </a:pPr>
            <a:r>
              <a:rPr lang="fr-FR"/>
              <a:t>CDI - St Brieuc-Langueux - Fil Rouge</a:t>
            </a:r>
          </a:p>
        </p:txBody>
      </p:sp>
      <p:sp>
        <p:nvSpPr>
          <p:cNvPr id="5" name="Espace réservé du numéro de diapositive 4"/>
          <p:cNvSpPr>
            <a:spLocks noGrp="1"/>
          </p:cNvSpPr>
          <p:nvPr>
            <p:ph type="sldNum" sz="quarter" idx="12"/>
          </p:nvPr>
        </p:nvSpPr>
        <p:spPr>
          <a:xfrm>
            <a:off x="7042150" y="6243638"/>
            <a:ext cx="1905000" cy="457200"/>
          </a:xfrm>
        </p:spPr>
        <p:txBody>
          <a:bodyPr/>
          <a:lstStyle>
            <a:lvl1pPr>
              <a:defRPr/>
            </a:lvl1pPr>
          </a:lstStyle>
          <a:p>
            <a:pPr>
              <a:defRPr/>
            </a:pPr>
            <a:fld id="{B13B4BC2-394B-4C98-AB14-E8ED498F8F33}"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lang="fr-FR" smtClean="0"/>
              <a:t>Cliquez pour modifier le style du titre</a:t>
            </a:r>
            <a:endParaRPr lang="en-US"/>
          </a:p>
        </p:txBody>
      </p:sp>
      <p:sp>
        <p:nvSpPr>
          <p:cNvPr id="8" name="Espace réservé du contenu 7"/>
          <p:cNvSpPr>
            <a:spLocks noGrp="1"/>
          </p:cNvSpPr>
          <p:nvPr>
            <p:ph sz="quarter" idx="1"/>
          </p:nvPr>
        </p:nvSpPr>
        <p:spPr>
          <a:xfrm>
            <a:off x="301752" y="1527048"/>
            <a:ext cx="8503920" cy="4572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endParaRPr lang="fr-FR"/>
          </a:p>
        </p:txBody>
      </p:sp>
      <p:sp>
        <p:nvSpPr>
          <p:cNvPr id="5" name="Espace réservé du pied de page 4"/>
          <p:cNvSpPr>
            <a:spLocks noGrp="1"/>
          </p:cNvSpPr>
          <p:nvPr>
            <p:ph type="ftr" sz="quarter" idx="11"/>
          </p:nvPr>
        </p:nvSpPr>
        <p:spPr/>
        <p:txBody>
          <a:bodyPr/>
          <a:lstStyle>
            <a:lvl1pPr>
              <a:defRPr smtClean="0"/>
            </a:lvl1pPr>
          </a:lstStyle>
          <a:p>
            <a:pPr>
              <a:defRPr/>
            </a:pPr>
            <a:r>
              <a:rPr lang="fr-FR"/>
              <a:t>CDI - St Brieuc-Langueux - Fil Rouge</a:t>
            </a:r>
          </a:p>
        </p:txBody>
      </p:sp>
      <p:sp>
        <p:nvSpPr>
          <p:cNvPr id="6" name="Espace réservé du numéro de diapositive 5"/>
          <p:cNvSpPr>
            <a:spLocks noGrp="1"/>
          </p:cNvSpPr>
          <p:nvPr>
            <p:ph type="sldNum" sz="quarter" idx="12"/>
          </p:nvPr>
        </p:nvSpPr>
        <p:spPr>
          <a:xfrm>
            <a:off x="4362450" y="1027113"/>
            <a:ext cx="457200" cy="441325"/>
          </a:xfrm>
        </p:spPr>
        <p:txBody>
          <a:bodyPr/>
          <a:lstStyle>
            <a:lvl1pPr>
              <a:defRPr/>
            </a:lvl1pPr>
          </a:lstStyle>
          <a:p>
            <a:pPr>
              <a:defRPr/>
            </a:pPr>
            <a:fld id="{DC82D3E4-D16A-4E41-B301-E7B22A839261}"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Connecteur droit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Ellipse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Ellipse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Espace réservé du texte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Cliquez pour modifier les styles du texte du masque</a:t>
            </a:r>
          </a:p>
        </p:txBody>
      </p:sp>
      <p:sp>
        <p:nvSpPr>
          <p:cNvPr id="2" name="Titr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fr-FR" smtClean="0"/>
              <a:t>Cliquez pour modifier le style du titre</a:t>
            </a:r>
            <a:endParaRPr lang="en-US"/>
          </a:p>
        </p:txBody>
      </p:sp>
      <p:sp>
        <p:nvSpPr>
          <p:cNvPr id="15" name="Espace réservé du pied de page 4"/>
          <p:cNvSpPr>
            <a:spLocks noGrp="1"/>
          </p:cNvSpPr>
          <p:nvPr>
            <p:ph type="ftr" sz="quarter" idx="10"/>
          </p:nvPr>
        </p:nvSpPr>
        <p:spPr/>
        <p:txBody>
          <a:bodyPr/>
          <a:lstStyle>
            <a:lvl1pPr>
              <a:defRPr smtClean="0"/>
            </a:lvl1pPr>
          </a:lstStyle>
          <a:p>
            <a:pPr>
              <a:defRPr/>
            </a:pPr>
            <a:r>
              <a:rPr lang="fr-FR"/>
              <a:t>CDI - St Brieuc-Langueux - Fil Rouge</a:t>
            </a:r>
          </a:p>
        </p:txBody>
      </p:sp>
      <p:sp>
        <p:nvSpPr>
          <p:cNvPr id="16" name="Espace réservé de la date 3"/>
          <p:cNvSpPr>
            <a:spLocks noGrp="1"/>
          </p:cNvSpPr>
          <p:nvPr>
            <p:ph type="dt" sz="half" idx="11"/>
          </p:nvPr>
        </p:nvSpPr>
        <p:spPr/>
        <p:txBody>
          <a:bodyPr/>
          <a:lstStyle>
            <a:lvl1pPr>
              <a:defRPr/>
            </a:lvl1pPr>
          </a:lstStyle>
          <a:p>
            <a:pPr>
              <a:defRPr/>
            </a:pPr>
            <a:endParaRPr lang="fr-FR"/>
          </a:p>
        </p:txBody>
      </p:sp>
      <p:sp>
        <p:nvSpPr>
          <p:cNvPr id="17" name="Espace réservé du numéro de diapositive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3F3B375A-D121-4764-9137-A2617BE2C92B}"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Connecteur droit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re 1"/>
          <p:cNvSpPr>
            <a:spLocks noGrp="1"/>
          </p:cNvSpPr>
          <p:nvPr>
            <p:ph type="title"/>
          </p:nvPr>
        </p:nvSpPr>
        <p:spPr>
          <a:xfrm>
            <a:off x="301752" y="228600"/>
            <a:ext cx="8534400" cy="758952"/>
          </a:xfrm>
        </p:spPr>
        <p:txBody>
          <a:bodyPr/>
          <a:lstStyle/>
          <a:p>
            <a:r>
              <a:rPr lang="fr-FR" smtClean="0"/>
              <a:t>Cliquez pour modifier le style du titre</a:t>
            </a:r>
            <a:endParaRPr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e la date 4"/>
          <p:cNvSpPr>
            <a:spLocks noGrp="1"/>
          </p:cNvSpPr>
          <p:nvPr>
            <p:ph type="dt" sz="half" idx="10"/>
          </p:nvPr>
        </p:nvSpPr>
        <p:spPr>
          <a:xfrm>
            <a:off x="5791200" y="6410325"/>
            <a:ext cx="3044825" cy="365125"/>
          </a:xfrm>
        </p:spPr>
        <p:txBody>
          <a:bodyPr/>
          <a:lstStyle>
            <a:lvl1pPr>
              <a:defRPr/>
            </a:lvl1pPr>
          </a:lstStyle>
          <a:p>
            <a:pPr>
              <a:defRPr/>
            </a:pPr>
            <a:endParaRPr lang="fr-FR"/>
          </a:p>
        </p:txBody>
      </p:sp>
      <p:sp>
        <p:nvSpPr>
          <p:cNvPr id="7" name="Espace réservé du pied de page 5"/>
          <p:cNvSpPr>
            <a:spLocks noGrp="1"/>
          </p:cNvSpPr>
          <p:nvPr>
            <p:ph type="ftr" sz="quarter" idx="11"/>
          </p:nvPr>
        </p:nvSpPr>
        <p:spPr/>
        <p:txBody>
          <a:bodyPr/>
          <a:lstStyle>
            <a:lvl1pPr>
              <a:defRPr smtClean="0"/>
            </a:lvl1pPr>
          </a:lstStyle>
          <a:p>
            <a:pPr>
              <a:defRPr/>
            </a:pPr>
            <a:r>
              <a:rPr lang="fr-FR"/>
              <a:t>CDI - St Brieuc-Langueux - Fil Rouge</a:t>
            </a:r>
          </a:p>
        </p:txBody>
      </p:sp>
      <p:sp>
        <p:nvSpPr>
          <p:cNvPr id="8" name="Espace réservé du numéro de diapositive 6"/>
          <p:cNvSpPr>
            <a:spLocks noGrp="1"/>
          </p:cNvSpPr>
          <p:nvPr>
            <p:ph type="sldNum" sz="quarter" idx="12"/>
          </p:nvPr>
        </p:nvSpPr>
        <p:spPr/>
        <p:txBody>
          <a:bodyPr/>
          <a:lstStyle>
            <a:lvl1pPr>
              <a:defRPr/>
            </a:lvl1pPr>
          </a:lstStyle>
          <a:p>
            <a:pPr>
              <a:defRPr/>
            </a:pPr>
            <a:fld id="{95566C0C-BDB1-4E5E-A017-641758EC4B29}"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7" name="Connecteur droit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Connecteur droit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Ellipse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Ellipse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24" name="Espace réservé du contenu 23"/>
          <p:cNvSpPr>
            <a:spLocks noGrp="1"/>
          </p:cNvSpPr>
          <p:nvPr>
            <p:ph sz="quarter" idx="2"/>
          </p:nvPr>
        </p:nvSpPr>
        <p:spPr>
          <a:xfrm>
            <a:off x="301752" y="2471383"/>
            <a:ext cx="4041648" cy="381840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26" name="Espace réservé du contenu 25"/>
          <p:cNvSpPr>
            <a:spLocks noGrp="1"/>
          </p:cNvSpPr>
          <p:nvPr>
            <p:ph sz="quarter" idx="4"/>
          </p:nvPr>
        </p:nvSpPr>
        <p:spPr>
          <a:xfrm>
            <a:off x="4800600" y="2471383"/>
            <a:ext cx="4038600" cy="382219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23" name="Titre 22"/>
          <p:cNvSpPr>
            <a:spLocks noGrp="1"/>
          </p:cNvSpPr>
          <p:nvPr>
            <p:ph type="title"/>
          </p:nvPr>
        </p:nvSpPr>
        <p:spPr/>
        <p:txBody>
          <a:bodyPr rtlCol="0"/>
          <a:lstStyle/>
          <a:p>
            <a:r>
              <a:rPr lang="fr-FR" smtClean="0"/>
              <a:t>Cliquez pour modifier le style du titre</a:t>
            </a:r>
            <a:endParaRPr lang="en-US"/>
          </a:p>
        </p:txBody>
      </p:sp>
      <p:sp>
        <p:nvSpPr>
          <p:cNvPr id="18" name="Espace réservé de la date 6"/>
          <p:cNvSpPr>
            <a:spLocks noGrp="1"/>
          </p:cNvSpPr>
          <p:nvPr>
            <p:ph type="dt" sz="half" idx="10"/>
          </p:nvPr>
        </p:nvSpPr>
        <p:spPr/>
        <p:txBody>
          <a:bodyPr/>
          <a:lstStyle>
            <a:lvl1pPr>
              <a:defRPr/>
            </a:lvl1pPr>
          </a:lstStyle>
          <a:p>
            <a:pPr>
              <a:defRPr/>
            </a:pPr>
            <a:endParaRPr lang="fr-FR"/>
          </a:p>
        </p:txBody>
      </p:sp>
      <p:sp>
        <p:nvSpPr>
          <p:cNvPr id="19" name="Espace réservé du pied de page 7"/>
          <p:cNvSpPr>
            <a:spLocks noGrp="1"/>
          </p:cNvSpPr>
          <p:nvPr>
            <p:ph type="ftr" sz="quarter" idx="11"/>
          </p:nvPr>
        </p:nvSpPr>
        <p:spPr>
          <a:xfrm>
            <a:off x="304800" y="6410325"/>
            <a:ext cx="3581400" cy="365125"/>
          </a:xfrm>
        </p:spPr>
        <p:txBody>
          <a:bodyPr/>
          <a:lstStyle>
            <a:lvl1pPr>
              <a:defRPr smtClean="0"/>
            </a:lvl1pPr>
          </a:lstStyle>
          <a:p>
            <a:pPr>
              <a:defRPr/>
            </a:pPr>
            <a:r>
              <a:rPr lang="fr-FR"/>
              <a:t>CDI - St Brieuc-Langueux - Fil Rouge</a:t>
            </a:r>
          </a:p>
        </p:txBody>
      </p:sp>
      <p:sp>
        <p:nvSpPr>
          <p:cNvPr id="20" name="Espace réservé du numéro de diapositive 8"/>
          <p:cNvSpPr>
            <a:spLocks noGrp="1"/>
          </p:cNvSpPr>
          <p:nvPr>
            <p:ph type="sldNum" sz="quarter" idx="12"/>
          </p:nvPr>
        </p:nvSpPr>
        <p:spPr>
          <a:xfrm>
            <a:off x="4343400" y="1042988"/>
            <a:ext cx="457200" cy="441325"/>
          </a:xfrm>
        </p:spPr>
        <p:txBody>
          <a:bodyPr/>
          <a:lstStyle>
            <a:lvl1pPr algn="ctr">
              <a:defRPr/>
            </a:lvl1pPr>
          </a:lstStyle>
          <a:p>
            <a:pPr>
              <a:defRPr/>
            </a:pPr>
            <a:fld id="{868460DA-BDF1-40DF-B179-1F9F9A193E0B}"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lvl1pPr>
              <a:defRPr/>
            </a:lvl1pPr>
          </a:lstStyle>
          <a:p>
            <a:pPr>
              <a:defRPr/>
            </a:pPr>
            <a:endParaRPr lang="fr-FR"/>
          </a:p>
        </p:txBody>
      </p:sp>
      <p:sp>
        <p:nvSpPr>
          <p:cNvPr id="4" name="Espace réservé du pied de page 3"/>
          <p:cNvSpPr>
            <a:spLocks noGrp="1"/>
          </p:cNvSpPr>
          <p:nvPr>
            <p:ph type="ftr" sz="quarter" idx="11"/>
          </p:nvPr>
        </p:nvSpPr>
        <p:spPr/>
        <p:txBody>
          <a:bodyPr/>
          <a:lstStyle>
            <a:lvl1pPr>
              <a:defRPr smtClean="0"/>
            </a:lvl1pPr>
          </a:lstStyle>
          <a:p>
            <a:pPr>
              <a:defRPr/>
            </a:pPr>
            <a:r>
              <a:rPr lang="fr-FR"/>
              <a:t>CDI - St Brieuc-Langueux - Fil Rouge</a:t>
            </a:r>
          </a:p>
        </p:txBody>
      </p:sp>
      <p:sp>
        <p:nvSpPr>
          <p:cNvPr id="5" name="Espace réservé du numéro de diapositive 4"/>
          <p:cNvSpPr>
            <a:spLocks noGrp="1"/>
          </p:cNvSpPr>
          <p:nvPr>
            <p:ph type="sldNum" sz="quarter" idx="12"/>
          </p:nvPr>
        </p:nvSpPr>
        <p:spPr>
          <a:xfrm>
            <a:off x="4343400" y="1036638"/>
            <a:ext cx="457200" cy="441325"/>
          </a:xfrm>
        </p:spPr>
        <p:txBody>
          <a:bodyPr/>
          <a:lstStyle>
            <a:lvl1pPr>
              <a:defRPr/>
            </a:lvl1pPr>
          </a:lstStyle>
          <a:p>
            <a:pPr>
              <a:defRPr/>
            </a:pPr>
            <a:fld id="{53A0DCF4-C874-4122-9503-03FC966C9C44}"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Espace réservé de la date 1"/>
          <p:cNvSpPr>
            <a:spLocks noGrp="1"/>
          </p:cNvSpPr>
          <p:nvPr>
            <p:ph type="dt" sz="half" idx="10"/>
          </p:nvPr>
        </p:nvSpPr>
        <p:spPr/>
        <p:txBody>
          <a:bodyPr/>
          <a:lstStyle>
            <a:lvl1pPr>
              <a:defRPr/>
            </a:lvl1pPr>
          </a:lstStyle>
          <a:p>
            <a:pPr>
              <a:defRPr/>
            </a:pPr>
            <a:endParaRPr lang="fr-FR"/>
          </a:p>
        </p:txBody>
      </p:sp>
      <p:sp>
        <p:nvSpPr>
          <p:cNvPr id="9" name="Espace réservé du pied de page 2"/>
          <p:cNvSpPr>
            <a:spLocks noGrp="1"/>
          </p:cNvSpPr>
          <p:nvPr>
            <p:ph type="ftr" sz="quarter" idx="11"/>
          </p:nvPr>
        </p:nvSpPr>
        <p:spPr/>
        <p:txBody>
          <a:bodyPr/>
          <a:lstStyle>
            <a:lvl1pPr>
              <a:defRPr smtClean="0"/>
            </a:lvl1pPr>
          </a:lstStyle>
          <a:p>
            <a:pPr>
              <a:defRPr/>
            </a:pPr>
            <a:r>
              <a:rPr lang="fr-FR"/>
              <a:t>CDI - St Brieuc-Langueux - Fil Rouge</a:t>
            </a:r>
          </a:p>
        </p:txBody>
      </p:sp>
      <p:sp>
        <p:nvSpPr>
          <p:cNvPr id="10" name="Espace réservé du numéro de diapositive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74EC13CB-722B-4EB6-9DA3-476E9927A91A}"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Connecteur droit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Ellipse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Ellipse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r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fr-FR" smtClean="0"/>
              <a:t>Cliquez pour modifier le style du titre</a:t>
            </a:r>
            <a:endParaRPr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fr-FR" smtClean="0"/>
              <a:t>Cliquez pour modifier les styles du texte du masque</a:t>
            </a:r>
          </a:p>
        </p:txBody>
      </p:sp>
      <p:sp>
        <p:nvSpPr>
          <p:cNvPr id="20" name="Espace réservé du contenu 19"/>
          <p:cNvSpPr>
            <a:spLocks noGrp="1"/>
          </p:cNvSpPr>
          <p:nvPr>
            <p:ph sz="quarter" idx="1"/>
          </p:nvPr>
        </p:nvSpPr>
        <p:spPr>
          <a:xfrm>
            <a:off x="3124200" y="685800"/>
            <a:ext cx="5638800" cy="5410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6" name="Espace réservé du numéro de diapositive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D987BAA5-C83F-4995-9EF6-FBAD82BB6EEF}" type="slidenum">
              <a:rPr lang="fr-FR"/>
              <a:pPr>
                <a:defRPr/>
              </a:pPr>
              <a:t>‹N°›</a:t>
            </a:fld>
            <a:endParaRPr lang="fr-FR"/>
          </a:p>
        </p:txBody>
      </p:sp>
      <p:sp>
        <p:nvSpPr>
          <p:cNvPr id="17" name="Espace réservé de la date 4"/>
          <p:cNvSpPr>
            <a:spLocks noGrp="1"/>
          </p:cNvSpPr>
          <p:nvPr>
            <p:ph type="dt" sz="half" idx="11"/>
          </p:nvPr>
        </p:nvSpPr>
        <p:spPr/>
        <p:txBody>
          <a:bodyPr/>
          <a:lstStyle>
            <a:lvl1pPr>
              <a:defRPr/>
            </a:lvl1pPr>
          </a:lstStyle>
          <a:p>
            <a:pPr>
              <a:defRPr/>
            </a:pPr>
            <a:endParaRPr lang="fr-FR"/>
          </a:p>
        </p:txBody>
      </p:sp>
      <p:sp>
        <p:nvSpPr>
          <p:cNvPr id="18" name="Espace réservé du pied de page 5"/>
          <p:cNvSpPr>
            <a:spLocks noGrp="1"/>
          </p:cNvSpPr>
          <p:nvPr>
            <p:ph type="ftr" sz="quarter" idx="12"/>
          </p:nvPr>
        </p:nvSpPr>
        <p:spPr>
          <a:xfrm>
            <a:off x="301625" y="6410325"/>
            <a:ext cx="3382963" cy="366713"/>
          </a:xfrm>
        </p:spPr>
        <p:txBody>
          <a:bodyPr/>
          <a:lstStyle>
            <a:lvl1pPr>
              <a:defRPr smtClean="0"/>
            </a:lvl1pPr>
          </a:lstStyle>
          <a:p>
            <a:pPr>
              <a:defRPr/>
            </a:pPr>
            <a:r>
              <a:rPr lang="fr-FR"/>
              <a:t>CDI - St Brieuc-Langueux - Fil Rouge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Connecteur droit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Ellipse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Ellipse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fr-FR" noProof="0" smtClean="0"/>
              <a:t>Cliquez sur l'icône pour ajouter une image</a:t>
            </a:r>
            <a:endParaRPr lang="en-US" noProof="0"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fr-FR" smtClean="0"/>
              <a:t>Cliquez pour modifier les styles du texte du masque</a:t>
            </a:r>
          </a:p>
        </p:txBody>
      </p:sp>
      <p:sp>
        <p:nvSpPr>
          <p:cNvPr id="16" name="Espace réservé du numéro de diapositive 6"/>
          <p:cNvSpPr>
            <a:spLocks noGrp="1"/>
          </p:cNvSpPr>
          <p:nvPr>
            <p:ph type="sldNum" sz="quarter" idx="10"/>
          </p:nvPr>
        </p:nvSpPr>
        <p:spPr>
          <a:xfrm>
            <a:off x="1371600" y="312738"/>
            <a:ext cx="457200" cy="441325"/>
          </a:xfrm>
        </p:spPr>
        <p:txBody>
          <a:bodyPr/>
          <a:lstStyle>
            <a:lvl1pPr>
              <a:defRPr/>
            </a:lvl1pPr>
          </a:lstStyle>
          <a:p>
            <a:pPr>
              <a:defRPr/>
            </a:pPr>
            <a:fld id="{8A8D2217-B025-4DBF-9E10-839F6510AC31}" type="slidenum">
              <a:rPr lang="fr-FR"/>
              <a:pPr>
                <a:defRPr/>
              </a:pPr>
              <a:t>‹N°›</a:t>
            </a:fld>
            <a:endParaRPr lang="fr-FR"/>
          </a:p>
        </p:txBody>
      </p:sp>
      <p:sp>
        <p:nvSpPr>
          <p:cNvPr id="17" name="Espace réservé de la date 4"/>
          <p:cNvSpPr>
            <a:spLocks noGrp="1"/>
          </p:cNvSpPr>
          <p:nvPr>
            <p:ph type="dt" sz="half" idx="11"/>
          </p:nvPr>
        </p:nvSpPr>
        <p:spPr>
          <a:xfrm>
            <a:off x="5788025" y="6405563"/>
            <a:ext cx="3044825" cy="365125"/>
          </a:xfrm>
        </p:spPr>
        <p:txBody>
          <a:bodyPr/>
          <a:lstStyle>
            <a:lvl1pPr>
              <a:defRPr/>
            </a:lvl1pPr>
          </a:lstStyle>
          <a:p>
            <a:pPr>
              <a:defRPr/>
            </a:pPr>
            <a:endParaRPr lang="fr-FR"/>
          </a:p>
        </p:txBody>
      </p:sp>
      <p:sp>
        <p:nvSpPr>
          <p:cNvPr id="18" name="Espace réservé du pied de page 5"/>
          <p:cNvSpPr>
            <a:spLocks noGrp="1"/>
          </p:cNvSpPr>
          <p:nvPr>
            <p:ph type="ftr" sz="quarter" idx="12"/>
          </p:nvPr>
        </p:nvSpPr>
        <p:spPr>
          <a:xfrm>
            <a:off x="301625" y="6410325"/>
            <a:ext cx="3584575" cy="366713"/>
          </a:xfrm>
        </p:spPr>
        <p:txBody>
          <a:bodyPr/>
          <a:lstStyle>
            <a:lvl1pPr>
              <a:defRPr smtClean="0"/>
            </a:lvl1pPr>
          </a:lstStyle>
          <a:p>
            <a:pPr>
              <a:defRPr/>
            </a:pPr>
            <a:r>
              <a:rPr lang="fr-FR"/>
              <a:t>CDI - St Brieuc-Langueux - Fil Rouge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Espace réservé de la date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endParaRPr lang="fr-FR"/>
          </a:p>
        </p:txBody>
      </p:sp>
      <p:sp>
        <p:nvSpPr>
          <p:cNvPr id="3" name="Espace réservé du pied de page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smtClean="0">
                <a:solidFill>
                  <a:srgbClr val="FFFFFF"/>
                </a:solidFill>
              </a:defRPr>
            </a:lvl1pPr>
          </a:lstStyle>
          <a:p>
            <a:pPr>
              <a:defRPr/>
            </a:pPr>
            <a:r>
              <a:rPr lang="fr-FR"/>
              <a:t>CDI - St Brieuc-Langueux - Fil Rouge</a:t>
            </a: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Connecteur droit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Ellipse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Ellipse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Espace réservé du numéro de diapositive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BF5857B7-4F5B-40E4-A561-9ED8EDAA0A77}" type="slidenum">
              <a:rPr lang="fr-FR"/>
              <a:pPr>
                <a:defRPr/>
              </a:pPr>
              <a:t>‹N°›</a:t>
            </a:fld>
            <a:endParaRPr lang="fr-FR"/>
          </a:p>
        </p:txBody>
      </p:sp>
      <p:sp>
        <p:nvSpPr>
          <p:cNvPr id="2062" name="Espace réservé du titre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a:t>
            </a:r>
            <a:endParaRPr lang="en-US" smtClean="0"/>
          </a:p>
        </p:txBody>
      </p:sp>
      <p:sp>
        <p:nvSpPr>
          <p:cNvPr id="2063" name="Espace réservé du texte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17" r:id="rId10"/>
    <p:sldLayoutId id="2147483827" r:id="rId11"/>
    <p:sldLayoutId id="2147483828" r:id="rId12"/>
  </p:sldLayoutIdLst>
  <p:hf hdr="0" dt="0"/>
  <p:txStyles>
    <p:titleStyle>
      <a:lvl1pPr algn="ctr" rtl="0" eaLnBrk="0" fontAlgn="base" hangingPunct="0">
        <a:spcBef>
          <a:spcPct val="0"/>
        </a:spcBef>
        <a:spcAft>
          <a:spcPct val="0"/>
        </a:spcAft>
        <a:defRPr sz="3300" kern="1200">
          <a:solidFill>
            <a:srgbClr val="93B4BD"/>
          </a:solidFill>
          <a:latin typeface="+mj-lt"/>
          <a:ea typeface="+mj-ea"/>
          <a:cs typeface="+mj-cs"/>
        </a:defRPr>
      </a:lvl1pPr>
      <a:lvl2pPr algn="ctr" rtl="0" eaLnBrk="0" fontAlgn="base" hangingPunct="0">
        <a:spcBef>
          <a:spcPct val="0"/>
        </a:spcBef>
        <a:spcAft>
          <a:spcPct val="0"/>
        </a:spcAft>
        <a:defRPr sz="3300">
          <a:solidFill>
            <a:srgbClr val="93B4BD"/>
          </a:solidFill>
          <a:latin typeface="Georgia" pitchFamily="18" charset="0"/>
        </a:defRPr>
      </a:lvl2pPr>
      <a:lvl3pPr algn="ctr" rtl="0" eaLnBrk="0" fontAlgn="base" hangingPunct="0">
        <a:spcBef>
          <a:spcPct val="0"/>
        </a:spcBef>
        <a:spcAft>
          <a:spcPct val="0"/>
        </a:spcAft>
        <a:defRPr sz="3300">
          <a:solidFill>
            <a:srgbClr val="93B4BD"/>
          </a:solidFill>
          <a:latin typeface="Georgia" pitchFamily="18" charset="0"/>
        </a:defRPr>
      </a:lvl3pPr>
      <a:lvl4pPr algn="ctr" rtl="0" eaLnBrk="0" fontAlgn="base" hangingPunct="0">
        <a:spcBef>
          <a:spcPct val="0"/>
        </a:spcBef>
        <a:spcAft>
          <a:spcPct val="0"/>
        </a:spcAft>
        <a:defRPr sz="3300">
          <a:solidFill>
            <a:srgbClr val="93B4BD"/>
          </a:solidFill>
          <a:latin typeface="Georgia" pitchFamily="18" charset="0"/>
        </a:defRPr>
      </a:lvl4pPr>
      <a:lvl5pPr algn="ctr" rtl="0" eaLnBrk="0" fontAlgn="base" hangingPunct="0">
        <a:spcBef>
          <a:spcPct val="0"/>
        </a:spcBef>
        <a:spcAft>
          <a:spcPct val="0"/>
        </a:spcAft>
        <a:defRPr sz="3300">
          <a:solidFill>
            <a:srgbClr val="93B4BD"/>
          </a:solidFill>
          <a:latin typeface="Georgia" pitchFamily="18" charset="0"/>
        </a:defRPr>
      </a:lvl5pPr>
      <a:lvl6pPr marL="457200" algn="ctr" rtl="0" fontAlgn="base">
        <a:spcBef>
          <a:spcPct val="0"/>
        </a:spcBef>
        <a:spcAft>
          <a:spcPct val="0"/>
        </a:spcAft>
        <a:defRPr sz="3300">
          <a:solidFill>
            <a:srgbClr val="93B4BD"/>
          </a:solidFill>
          <a:latin typeface="Georgia" pitchFamily="18" charset="0"/>
        </a:defRPr>
      </a:lvl6pPr>
      <a:lvl7pPr marL="914400" algn="ctr" rtl="0" fontAlgn="base">
        <a:spcBef>
          <a:spcPct val="0"/>
        </a:spcBef>
        <a:spcAft>
          <a:spcPct val="0"/>
        </a:spcAft>
        <a:defRPr sz="3300">
          <a:solidFill>
            <a:srgbClr val="93B4BD"/>
          </a:solidFill>
          <a:latin typeface="Georgia" pitchFamily="18" charset="0"/>
        </a:defRPr>
      </a:lvl7pPr>
      <a:lvl8pPr marL="1371600" algn="ctr" rtl="0" fontAlgn="base">
        <a:spcBef>
          <a:spcPct val="0"/>
        </a:spcBef>
        <a:spcAft>
          <a:spcPct val="0"/>
        </a:spcAft>
        <a:defRPr sz="3300">
          <a:solidFill>
            <a:srgbClr val="93B4BD"/>
          </a:solidFill>
          <a:latin typeface="Georgia" pitchFamily="18" charset="0"/>
        </a:defRPr>
      </a:lvl8pPr>
      <a:lvl9pPr marL="1828800" algn="ctr" rtl="0" fontAlgn="base">
        <a:spcBef>
          <a:spcPct val="0"/>
        </a:spcBef>
        <a:spcAft>
          <a:spcPct val="0"/>
        </a:spcAft>
        <a:defRPr sz="3300">
          <a:solidFill>
            <a:srgbClr val="93B4BD"/>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A8CDD7"/>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C0BEAF"/>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CEC597"/>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subTitle" idx="1"/>
          </p:nvPr>
        </p:nvSpPr>
        <p:spPr>
          <a:xfrm>
            <a:off x="4355976" y="4149080"/>
            <a:ext cx="4176464" cy="1008112"/>
          </a:xfrm>
        </p:spPr>
        <p:txBody>
          <a:bodyPr>
            <a:normAutofit lnSpcReduction="10000"/>
          </a:bodyPr>
          <a:lstStyle/>
          <a:p>
            <a:pPr eaLnBrk="1" fontAlgn="auto" hangingPunct="1">
              <a:spcAft>
                <a:spcPts val="0"/>
              </a:spcAft>
              <a:buFont typeface="Wingdings 2"/>
              <a:buNone/>
              <a:defRPr/>
            </a:pPr>
            <a:r>
              <a:rPr lang="fr-FR" sz="1800" dirty="0">
                <a:solidFill>
                  <a:srgbClr val="7030A0"/>
                </a:solidFill>
              </a:rPr>
              <a:t>Chef de </a:t>
            </a:r>
            <a:r>
              <a:rPr lang="fr-FR" sz="1800" dirty="0" smtClean="0">
                <a:solidFill>
                  <a:srgbClr val="7030A0"/>
                </a:solidFill>
              </a:rPr>
              <a:t>projet</a:t>
            </a:r>
          </a:p>
          <a:p>
            <a:pPr eaLnBrk="1" fontAlgn="auto" hangingPunct="1">
              <a:spcAft>
                <a:spcPts val="0"/>
              </a:spcAft>
              <a:buFont typeface="Wingdings 2"/>
              <a:buNone/>
              <a:defRPr/>
            </a:pPr>
            <a:endParaRPr lang="fr-FR" sz="1800" dirty="0" smtClean="0">
              <a:solidFill>
                <a:srgbClr val="7030A0"/>
              </a:solidFill>
            </a:endParaRPr>
          </a:p>
          <a:p>
            <a:pPr eaLnBrk="1" fontAlgn="auto" hangingPunct="1">
              <a:spcAft>
                <a:spcPts val="0"/>
              </a:spcAft>
              <a:buFont typeface="Wingdings 2"/>
              <a:buNone/>
              <a:defRPr/>
            </a:pPr>
            <a:r>
              <a:rPr lang="fr-FR" sz="1800" dirty="0" smtClean="0">
                <a:solidFill>
                  <a:srgbClr val="7030A0"/>
                </a:solidFill>
              </a:rPr>
              <a:t>M. Marcel Martin</a:t>
            </a:r>
            <a:endParaRPr lang="fr-FR" sz="1800" dirty="0">
              <a:solidFill>
                <a:srgbClr val="7030A0"/>
              </a:solidFill>
            </a:endParaRPr>
          </a:p>
        </p:txBody>
      </p:sp>
      <p:sp>
        <p:nvSpPr>
          <p:cNvPr id="14339" name="Rectangle 2"/>
          <p:cNvSpPr>
            <a:spLocks noGrp="1" noChangeArrowheads="1"/>
          </p:cNvSpPr>
          <p:nvPr>
            <p:ph type="ctrTitle"/>
          </p:nvPr>
        </p:nvSpPr>
        <p:spPr>
          <a:xfrm>
            <a:off x="683568" y="1340768"/>
            <a:ext cx="7772400" cy="2088232"/>
          </a:xfrm>
        </p:spPr>
        <p:txBody>
          <a:bodyPr/>
          <a:lstStyle/>
          <a:p>
            <a:pPr eaLnBrk="1" hangingPunct="1"/>
            <a:r>
              <a:rPr lang="fr-FR" dirty="0" smtClean="0">
                <a:solidFill>
                  <a:srgbClr val="860044"/>
                </a:solidFill>
              </a:rPr>
              <a:t>Application - Challenge </a:t>
            </a:r>
            <a:br>
              <a:rPr lang="fr-FR" dirty="0" smtClean="0">
                <a:solidFill>
                  <a:srgbClr val="860044"/>
                </a:solidFill>
              </a:rPr>
            </a:br>
            <a:r>
              <a:rPr lang="fr-FR" dirty="0" smtClean="0">
                <a:solidFill>
                  <a:srgbClr val="860044"/>
                </a:solidFill>
              </a:rPr>
              <a:t/>
            </a:r>
            <a:br>
              <a:rPr lang="fr-FR" dirty="0" smtClean="0">
                <a:solidFill>
                  <a:srgbClr val="860044"/>
                </a:solidFill>
              </a:rPr>
            </a:br>
            <a:r>
              <a:rPr lang="fr-FR" dirty="0" smtClean="0">
                <a:solidFill>
                  <a:srgbClr val="860044"/>
                </a:solidFill>
              </a:rPr>
              <a:t>Les régates de DAHOUËT</a:t>
            </a:r>
          </a:p>
        </p:txBody>
      </p:sp>
      <p:sp>
        <p:nvSpPr>
          <p:cNvPr id="4" name="Espace réservé du numéro de diapositive 3"/>
          <p:cNvSpPr>
            <a:spLocks noGrp="1"/>
          </p:cNvSpPr>
          <p:nvPr>
            <p:ph type="sldNum" sz="quarter" idx="12"/>
          </p:nvPr>
        </p:nvSpPr>
        <p:spPr/>
        <p:txBody>
          <a:bodyPr/>
          <a:lstStyle/>
          <a:p>
            <a:pPr>
              <a:defRPr/>
            </a:pPr>
            <a:fld id="{DD4B33A9-C0D8-4068-ACD0-7FB4C4E24EE0}" type="slidenum">
              <a:rPr lang="fr-FR" smtClean="0"/>
              <a:pPr>
                <a:defRPr/>
              </a:pPr>
              <a:t>1</a:t>
            </a:fld>
            <a:endParaRPr lang="fr-FR"/>
          </a:p>
        </p:txBody>
      </p:sp>
      <p:sp>
        <p:nvSpPr>
          <p:cNvPr id="14341" name="Espace réservé du pied de page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fr-FR"/>
              <a:t>CDI - St Brieuc-Langueux - Fil Rouge</a:t>
            </a:r>
          </a:p>
        </p:txBody>
      </p:sp>
      <p:pic>
        <p:nvPicPr>
          <p:cNvPr id="16386" name="Picture 2"/>
          <p:cNvPicPr>
            <a:picLocks noChangeAspect="1" noChangeArrowheads="1"/>
          </p:cNvPicPr>
          <p:nvPr/>
        </p:nvPicPr>
        <p:blipFill>
          <a:blip r:embed="rId3" cstate="print"/>
          <a:srcRect/>
          <a:stretch>
            <a:fillRect/>
          </a:stretch>
        </p:blipFill>
        <p:spPr bwMode="auto">
          <a:xfrm>
            <a:off x="539552" y="4005064"/>
            <a:ext cx="3672408" cy="15188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a:xfrm>
            <a:off x="685800" y="381000"/>
            <a:ext cx="7772400" cy="547688"/>
          </a:xfrm>
          <a:prstGeom prst="rect">
            <a:avLst/>
          </a:prstGeom>
        </p:spPr>
        <p:txBody>
          <a:bodyPr>
            <a:normAutofit/>
          </a:bodyPr>
          <a:lstStyle/>
          <a:p>
            <a:pPr marL="274320" indent="-274320" algn="ctr" fontAlgn="auto">
              <a:spcBef>
                <a:spcPct val="20000"/>
              </a:spcBef>
              <a:spcAft>
                <a:spcPts val="0"/>
              </a:spcAft>
              <a:buClr>
                <a:schemeClr val="accent1"/>
              </a:buClr>
              <a:buSzPct val="85000"/>
              <a:defRPr/>
            </a:pPr>
            <a:r>
              <a:rPr lang="fr-FR" sz="2700" b="1" dirty="0">
                <a:latin typeface="Calibri" pitchFamily="34" charset="0"/>
              </a:rPr>
              <a:t>Diagramme des cas </a:t>
            </a:r>
            <a:r>
              <a:rPr lang="fr-FR" sz="2700" b="1" dirty="0" smtClean="0">
                <a:latin typeface="Calibri" pitchFamily="34" charset="0"/>
              </a:rPr>
              <a:t>d’utilisation - Gestion</a:t>
            </a:r>
            <a:endParaRPr lang="fr-FR" sz="2700" b="1" dirty="0">
              <a:latin typeface="Calibri" pitchFamily="34" charset="0"/>
            </a:endParaRPr>
          </a:p>
        </p:txBody>
      </p:sp>
      <p:sp>
        <p:nvSpPr>
          <p:cNvPr id="4" name="Espace réservé du numéro de diapositive 3"/>
          <p:cNvSpPr>
            <a:spLocks noGrp="1"/>
          </p:cNvSpPr>
          <p:nvPr>
            <p:ph type="sldNum" sz="quarter" idx="12"/>
          </p:nvPr>
        </p:nvSpPr>
        <p:spPr>
          <a:xfrm>
            <a:off x="3643313" y="1071563"/>
            <a:ext cx="1905000" cy="342900"/>
          </a:xfrm>
        </p:spPr>
        <p:txBody>
          <a:bodyPr/>
          <a:lstStyle/>
          <a:p>
            <a:pPr>
              <a:defRPr/>
            </a:pPr>
            <a:fld id="{2B3F04EB-3C3D-494B-9F62-3730BE6A4C28}" type="slidenum">
              <a:rPr lang="fr-FR" smtClean="0"/>
              <a:pPr>
                <a:defRPr/>
              </a:pPr>
              <a:t>10</a:t>
            </a:fld>
            <a:endParaRPr lang="fr-FR" dirty="0"/>
          </a:p>
        </p:txBody>
      </p:sp>
      <p:sp>
        <p:nvSpPr>
          <p:cNvPr id="1029" name="Espace réservé du pied de page 5"/>
          <p:cNvSpPr>
            <a:spLocks noGrp="1"/>
          </p:cNvSpPr>
          <p:nvPr>
            <p:ph type="ftr" sz="quarter" idx="11"/>
          </p:nvPr>
        </p:nvSpPr>
        <p:spPr bwMode="auto">
          <a:xfrm>
            <a:off x="142875" y="6429375"/>
            <a:ext cx="6410325" cy="214313"/>
          </a:xfrm>
          <a:noFill/>
          <a:ln>
            <a:miter lim="800000"/>
            <a:headEnd/>
            <a:tailEnd/>
          </a:ln>
        </p:spPr>
        <p:txBody>
          <a:bodyPr wrap="square" lIns="91440" tIns="45720" rIns="91440" bIns="45720" numCol="1" anchor="t" anchorCtr="0" compatLnSpc="1">
            <a:prstTxWarp prst="textNoShape">
              <a:avLst/>
            </a:prstTxWarp>
          </a:bodyPr>
          <a:lstStyle/>
          <a:p>
            <a:r>
              <a:rPr lang="fr-FR"/>
              <a:t>CDI - St Brieuc-Langueux - Fil Rouge</a:t>
            </a:r>
          </a:p>
        </p:txBody>
      </p:sp>
      <p:pic>
        <p:nvPicPr>
          <p:cNvPr id="1027" name="Picture 3"/>
          <p:cNvPicPr>
            <a:picLocks noGrp="1" noChangeAspect="1" noChangeArrowheads="1"/>
          </p:cNvPicPr>
          <p:nvPr>
            <p:ph/>
          </p:nvPr>
        </p:nvPicPr>
        <p:blipFill>
          <a:blip r:embed="rId3" cstate="print"/>
          <a:srcRect/>
          <a:stretch>
            <a:fillRect/>
          </a:stretch>
        </p:blipFill>
        <p:spPr bwMode="auto">
          <a:xfrm>
            <a:off x="1259632" y="1484784"/>
            <a:ext cx="6306619" cy="462475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1625" y="228600"/>
            <a:ext cx="8534400" cy="680119"/>
          </a:xfrm>
        </p:spPr>
        <p:txBody>
          <a:bodyPr>
            <a:normAutofit fontScale="90000"/>
          </a:bodyPr>
          <a:lstStyle/>
          <a:p>
            <a:r>
              <a:rPr lang="fr-FR" sz="3200" b="1" dirty="0" smtClean="0">
                <a:latin typeface="Calibri" pitchFamily="34" charset="0"/>
              </a:rPr>
              <a:t/>
            </a:r>
            <a:br>
              <a:rPr lang="fr-FR" sz="3200" b="1" dirty="0" smtClean="0">
                <a:latin typeface="Calibri" pitchFamily="34" charset="0"/>
              </a:rPr>
            </a:br>
            <a:endParaRPr lang="fr-FR" dirty="0"/>
          </a:p>
        </p:txBody>
      </p:sp>
      <p:sp>
        <p:nvSpPr>
          <p:cNvPr id="4" name="Espace réservé du pied de page 3"/>
          <p:cNvSpPr>
            <a:spLocks noGrp="1"/>
          </p:cNvSpPr>
          <p:nvPr>
            <p:ph type="ftr" sz="quarter" idx="11"/>
          </p:nvPr>
        </p:nvSpPr>
        <p:spPr/>
        <p:txBody>
          <a:bodyPr/>
          <a:lstStyle/>
          <a:p>
            <a:pPr>
              <a:defRPr/>
            </a:pPr>
            <a:r>
              <a:rPr lang="fr-FR" smtClean="0"/>
              <a:t>CDI - St Brieuc-Langueux - Fil Rouge</a:t>
            </a:r>
            <a:endParaRPr lang="fr-FR"/>
          </a:p>
        </p:txBody>
      </p:sp>
      <p:sp>
        <p:nvSpPr>
          <p:cNvPr id="5" name="Espace réservé du numéro de diapositive 4"/>
          <p:cNvSpPr>
            <a:spLocks noGrp="1"/>
          </p:cNvSpPr>
          <p:nvPr>
            <p:ph type="sldNum" sz="quarter" idx="12"/>
          </p:nvPr>
        </p:nvSpPr>
        <p:spPr/>
        <p:txBody>
          <a:bodyPr/>
          <a:lstStyle/>
          <a:p>
            <a:pPr>
              <a:defRPr/>
            </a:pPr>
            <a:fld id="{DC82D3E4-D16A-4E41-B301-E7B22A839261}" type="slidenum">
              <a:rPr lang="fr-FR" smtClean="0"/>
              <a:pPr>
                <a:defRPr/>
              </a:pPr>
              <a:t>11</a:t>
            </a:fld>
            <a:endParaRPr lang="fr-FR"/>
          </a:p>
        </p:txBody>
      </p:sp>
      <p:pic>
        <p:nvPicPr>
          <p:cNvPr id="6" name="Picture 2"/>
          <p:cNvPicPr>
            <a:picLocks noGrp="1" noChangeAspect="1" noChangeArrowheads="1"/>
          </p:cNvPicPr>
          <p:nvPr>
            <p:ph sz="quarter" idx="1"/>
          </p:nvPr>
        </p:nvPicPr>
        <p:blipFill>
          <a:blip r:embed="rId2" cstate="print"/>
          <a:srcRect/>
          <a:stretch>
            <a:fillRect/>
          </a:stretch>
        </p:blipFill>
        <p:spPr bwMode="auto">
          <a:xfrm>
            <a:off x="301625" y="2118357"/>
            <a:ext cx="8504238" cy="3389635"/>
          </a:xfrm>
          <a:prstGeom prst="rect">
            <a:avLst/>
          </a:prstGeom>
          <a:noFill/>
          <a:ln w="9525">
            <a:noFill/>
            <a:miter lim="800000"/>
            <a:headEnd/>
            <a:tailEnd/>
          </a:ln>
          <a:effectLst/>
        </p:spPr>
      </p:pic>
      <p:sp>
        <p:nvSpPr>
          <p:cNvPr id="7" name="Rectangle 6"/>
          <p:cNvSpPr/>
          <p:nvPr/>
        </p:nvSpPr>
        <p:spPr>
          <a:xfrm>
            <a:off x="611560" y="476672"/>
            <a:ext cx="7848872" cy="507831"/>
          </a:xfrm>
          <a:prstGeom prst="rect">
            <a:avLst/>
          </a:prstGeom>
        </p:spPr>
        <p:txBody>
          <a:bodyPr wrap="square">
            <a:spAutoFit/>
          </a:bodyPr>
          <a:lstStyle/>
          <a:p>
            <a:pPr algn="ctr"/>
            <a:r>
              <a:rPr lang="fr-FR" sz="2700" b="1" dirty="0" smtClean="0">
                <a:latin typeface="Calibri" pitchFamily="34" charset="0"/>
              </a:rPr>
              <a:t>Diagramme des cas d’utilisation - Consultation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1625" y="228600"/>
            <a:ext cx="8534400" cy="1184175"/>
          </a:xfrm>
        </p:spPr>
        <p:txBody>
          <a:bodyPr/>
          <a:lstStyle/>
          <a:p>
            <a:r>
              <a:rPr lang="fr-FR" sz="2700" b="1" dirty="0" smtClean="0">
                <a:solidFill>
                  <a:schemeClr val="tx1"/>
                </a:solidFill>
                <a:latin typeface="Calibri" pitchFamily="34" charset="0"/>
                <a:ea typeface="+mn-ea"/>
                <a:cs typeface="+mn-cs"/>
              </a:rPr>
              <a:t>Maquette de la page d’accueil</a:t>
            </a:r>
            <a:r>
              <a:rPr lang="fr-FR" dirty="0" smtClean="0"/>
              <a:t/>
            </a:r>
            <a:br>
              <a:rPr lang="fr-FR" dirty="0" smtClean="0"/>
            </a:br>
            <a:endParaRPr lang="fr-FR" dirty="0"/>
          </a:p>
        </p:txBody>
      </p:sp>
      <p:sp>
        <p:nvSpPr>
          <p:cNvPr id="4" name="Espace réservé du pied de page 3"/>
          <p:cNvSpPr>
            <a:spLocks noGrp="1"/>
          </p:cNvSpPr>
          <p:nvPr>
            <p:ph type="ftr" sz="quarter" idx="11"/>
          </p:nvPr>
        </p:nvSpPr>
        <p:spPr/>
        <p:txBody>
          <a:bodyPr/>
          <a:lstStyle/>
          <a:p>
            <a:pPr>
              <a:defRPr/>
            </a:pPr>
            <a:r>
              <a:rPr lang="fr-FR" dirty="0" smtClean="0"/>
              <a:t>DL- St Brieuc-Langueux - Fil Rouge</a:t>
            </a:r>
            <a:endParaRPr lang="fr-FR" dirty="0"/>
          </a:p>
        </p:txBody>
      </p:sp>
      <p:sp>
        <p:nvSpPr>
          <p:cNvPr id="5" name="Espace réservé du numéro de diapositive 4"/>
          <p:cNvSpPr>
            <a:spLocks noGrp="1"/>
          </p:cNvSpPr>
          <p:nvPr>
            <p:ph type="sldNum" sz="quarter" idx="12"/>
          </p:nvPr>
        </p:nvSpPr>
        <p:spPr/>
        <p:txBody>
          <a:bodyPr/>
          <a:lstStyle/>
          <a:p>
            <a:pPr>
              <a:defRPr/>
            </a:pPr>
            <a:fld id="{DC82D3E4-D16A-4E41-B301-E7B22A839261}" type="slidenum">
              <a:rPr lang="fr-FR" smtClean="0"/>
              <a:pPr>
                <a:defRPr/>
              </a:pPr>
              <a:t>12</a:t>
            </a:fld>
            <a:endParaRPr lang="fr-FR"/>
          </a:p>
        </p:txBody>
      </p:sp>
      <p:sp>
        <p:nvSpPr>
          <p:cNvPr id="7" name="ZoneTexte 6"/>
          <p:cNvSpPr txBox="1"/>
          <p:nvPr/>
        </p:nvSpPr>
        <p:spPr>
          <a:xfrm>
            <a:off x="6444208" y="2708920"/>
            <a:ext cx="2304256" cy="646331"/>
          </a:xfrm>
          <a:prstGeom prst="rect">
            <a:avLst/>
          </a:prstGeom>
          <a:noFill/>
        </p:spPr>
        <p:txBody>
          <a:bodyPr wrap="square" rtlCol="0">
            <a:spAutoFit/>
          </a:bodyPr>
          <a:lstStyle/>
          <a:p>
            <a:r>
              <a:rPr lang="fr-FR" dirty="0" smtClean="0"/>
              <a:t>Onglet vers application challenge</a:t>
            </a:r>
            <a:endParaRPr lang="fr-FR" dirty="0"/>
          </a:p>
        </p:txBody>
      </p:sp>
      <p:pic>
        <p:nvPicPr>
          <p:cNvPr id="6" name="Image 5"/>
          <p:cNvPicPr>
            <a:picLocks noChangeAspect="1"/>
          </p:cNvPicPr>
          <p:nvPr/>
        </p:nvPicPr>
        <p:blipFill>
          <a:blip r:embed="rId2"/>
          <a:stretch>
            <a:fillRect/>
          </a:stretch>
        </p:blipFill>
        <p:spPr>
          <a:xfrm>
            <a:off x="539552" y="1523149"/>
            <a:ext cx="5472608" cy="4512903"/>
          </a:xfrm>
          <a:prstGeom prst="rect">
            <a:avLst/>
          </a:prstGeom>
        </p:spPr>
      </p:pic>
      <p:cxnSp>
        <p:nvCxnSpPr>
          <p:cNvPr id="14" name="Connecteur droit avec flèche 13"/>
          <p:cNvCxnSpPr/>
          <p:nvPr/>
        </p:nvCxnSpPr>
        <p:spPr>
          <a:xfrm flipH="1">
            <a:off x="3471628" y="2996952"/>
            <a:ext cx="2952328" cy="18089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785813" y="3071813"/>
            <a:ext cx="7772400" cy="2143125"/>
          </a:xfrm>
        </p:spPr>
        <p:txBody>
          <a:bodyPr/>
          <a:lstStyle/>
          <a:p>
            <a:pPr eaLnBrk="1" hangingPunct="1"/>
            <a:r>
              <a:rPr lang="fr-FR" dirty="0" smtClean="0">
                <a:solidFill>
                  <a:schemeClr val="tx1"/>
                </a:solidFill>
                <a:latin typeface="Calibri" pitchFamily="34" charset="0"/>
              </a:rPr>
              <a:t>Merci de votre attention</a:t>
            </a:r>
            <a:br>
              <a:rPr lang="fr-FR" dirty="0" smtClean="0">
                <a:solidFill>
                  <a:schemeClr val="tx1"/>
                </a:solidFill>
                <a:latin typeface="Calibri" pitchFamily="34" charset="0"/>
              </a:rPr>
            </a:br>
            <a:r>
              <a:rPr lang="fr-FR" dirty="0" smtClean="0">
                <a:solidFill>
                  <a:schemeClr val="tx1"/>
                </a:solidFill>
                <a:latin typeface="Calibri" pitchFamily="34" charset="0"/>
              </a:rPr>
              <a:t/>
            </a:r>
            <a:br>
              <a:rPr lang="fr-FR" dirty="0" smtClean="0">
                <a:solidFill>
                  <a:schemeClr val="tx1"/>
                </a:solidFill>
                <a:latin typeface="Calibri" pitchFamily="34" charset="0"/>
              </a:rPr>
            </a:br>
            <a:r>
              <a:rPr lang="fr-FR" dirty="0" smtClean="0">
                <a:solidFill>
                  <a:schemeClr val="tx1"/>
                </a:solidFill>
                <a:latin typeface="Calibri" pitchFamily="34" charset="0"/>
              </a:rPr>
              <a:t>questions …</a:t>
            </a:r>
          </a:p>
        </p:txBody>
      </p:sp>
      <p:sp>
        <p:nvSpPr>
          <p:cNvPr id="3" name="Rectangle 4"/>
          <p:cNvSpPr txBox="1">
            <a:spLocks noChangeArrowheads="1"/>
          </p:cNvSpPr>
          <p:nvPr/>
        </p:nvSpPr>
        <p:spPr bwMode="auto">
          <a:xfrm>
            <a:off x="714375" y="571500"/>
            <a:ext cx="7772400" cy="895350"/>
          </a:xfrm>
          <a:prstGeom prst="rect">
            <a:avLst/>
          </a:prstGeom>
          <a:noFill/>
          <a:ln w="9525">
            <a:noFill/>
            <a:miter lim="800000"/>
            <a:headEnd/>
            <a:tailEnd/>
          </a:ln>
        </p:spPr>
        <p:txBody>
          <a:bodyPr anchor="b"/>
          <a:lstStyle/>
          <a:p>
            <a:pPr algn="ctr">
              <a:defRPr/>
            </a:pPr>
            <a:r>
              <a:rPr lang="fr-FR" sz="4200" dirty="0">
                <a:solidFill>
                  <a:srgbClr val="890044"/>
                </a:solidFill>
                <a:latin typeface="+mj-lt"/>
                <a:ea typeface="+mj-ea"/>
                <a:cs typeface="+mj-cs"/>
              </a:rPr>
              <a:t>Fin de la présentation</a:t>
            </a:r>
          </a:p>
        </p:txBody>
      </p:sp>
      <p:sp>
        <p:nvSpPr>
          <p:cNvPr id="4" name="Espace réservé du numéro de diapositive 3"/>
          <p:cNvSpPr>
            <a:spLocks noGrp="1"/>
          </p:cNvSpPr>
          <p:nvPr>
            <p:ph type="sldNum" sz="quarter" idx="12"/>
          </p:nvPr>
        </p:nvSpPr>
        <p:spPr/>
        <p:txBody>
          <a:bodyPr/>
          <a:lstStyle/>
          <a:p>
            <a:pPr>
              <a:defRPr/>
            </a:pPr>
            <a:fld id="{F2728716-EE48-4391-8C69-774ED3FD3B03}" type="slidenum">
              <a:rPr lang="fr-FR" smtClean="0"/>
              <a:pPr>
                <a:defRPr/>
              </a:pPr>
              <a:t>13</a:t>
            </a:fld>
            <a:endParaRPr lang="fr-FR" dirty="0"/>
          </a:p>
        </p:txBody>
      </p:sp>
      <p:sp>
        <p:nvSpPr>
          <p:cNvPr id="33797" name="Espace réservé du pied de page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fr-FR"/>
              <a:t>CDI - St Brieuc-Langueux - Fil Rouge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b="1" dirty="0" smtClean="0">
                <a:solidFill>
                  <a:schemeClr val="tx1"/>
                </a:solidFill>
                <a:latin typeface="Calibri" pitchFamily="34" charset="0"/>
              </a:rPr>
              <a:t>Présentation du domaine</a:t>
            </a:r>
          </a:p>
        </p:txBody>
      </p:sp>
      <p:sp>
        <p:nvSpPr>
          <p:cNvPr id="15363" name="Rectangle 3"/>
          <p:cNvSpPr>
            <a:spLocks noGrp="1" noChangeArrowheads="1"/>
          </p:cNvSpPr>
          <p:nvPr>
            <p:ph sz="quarter" idx="1"/>
          </p:nvPr>
        </p:nvSpPr>
        <p:spPr>
          <a:xfrm>
            <a:off x="539552" y="1529901"/>
            <a:ext cx="8064896" cy="4941887"/>
          </a:xfrm>
        </p:spPr>
        <p:txBody>
          <a:bodyPr/>
          <a:lstStyle/>
          <a:p>
            <a:pPr algn="just" eaLnBrk="1" hangingPunct="1"/>
            <a:r>
              <a:rPr lang="fr-FR" sz="3200" dirty="0" smtClean="0">
                <a:latin typeface="Calibri" panose="020F0502020204030204" pitchFamily="34" charset="0"/>
              </a:rPr>
              <a:t>La société des plaisanciers du port de </a:t>
            </a:r>
            <a:r>
              <a:rPr lang="fr-FR" sz="3200" b="1" dirty="0" err="1" smtClean="0">
                <a:solidFill>
                  <a:schemeClr val="accent6">
                    <a:lumMod val="50000"/>
                  </a:schemeClr>
                </a:solidFill>
                <a:latin typeface="Calibri" panose="020F0502020204030204" pitchFamily="34" charset="0"/>
              </a:rPr>
              <a:t>Dahouët</a:t>
            </a:r>
            <a:r>
              <a:rPr lang="fr-FR" sz="3200" dirty="0" smtClean="0">
                <a:latin typeface="Calibri" panose="020F0502020204030204" pitchFamily="34" charset="0"/>
              </a:rPr>
              <a:t> </a:t>
            </a:r>
            <a:r>
              <a:rPr lang="fr-FR" sz="3200" dirty="0" smtClean="0">
                <a:latin typeface="Calibri" panose="020F0502020204030204" pitchFamily="34" charset="0"/>
              </a:rPr>
              <a:t>organise chaque année les challenges d’hiver et d'été de la baie de Saint Brieuc.</a:t>
            </a:r>
          </a:p>
          <a:p>
            <a:pPr algn="just" eaLnBrk="1" hangingPunct="1"/>
            <a:r>
              <a:rPr lang="fr-FR" sz="3200" dirty="0" smtClean="0">
                <a:latin typeface="Calibri" panose="020F0502020204030204" pitchFamily="34" charset="0"/>
              </a:rPr>
              <a:t>Ces </a:t>
            </a:r>
            <a:r>
              <a:rPr lang="fr-FR" sz="3200" dirty="0" smtClean="0">
                <a:latin typeface="Calibri" panose="020F0502020204030204" pitchFamily="34" charset="0"/>
              </a:rPr>
              <a:t>challenges sont courus </a:t>
            </a:r>
            <a:r>
              <a:rPr lang="fr-FR" sz="3200" dirty="0" smtClean="0">
                <a:latin typeface="Calibri" panose="020F0502020204030204" pitchFamily="34" charset="0"/>
              </a:rPr>
              <a:t>en douze </a:t>
            </a:r>
            <a:r>
              <a:rPr lang="fr-FR" sz="3200" dirty="0" smtClean="0">
                <a:latin typeface="Calibri" panose="020F0502020204030204" pitchFamily="34" charset="0"/>
              </a:rPr>
              <a:t>régates à </a:t>
            </a:r>
            <a:r>
              <a:rPr lang="fr-FR" sz="3200" dirty="0" smtClean="0">
                <a:latin typeface="Calibri" panose="020F0502020204030204" pitchFamily="34" charset="0"/>
              </a:rPr>
              <a:t>raison d’une </a:t>
            </a:r>
            <a:r>
              <a:rPr lang="fr-FR" sz="3200" dirty="0" smtClean="0">
                <a:latin typeface="Calibri" panose="020F0502020204030204" pitchFamily="34" charset="0"/>
              </a:rPr>
              <a:t>régate tous </a:t>
            </a:r>
            <a:r>
              <a:rPr lang="fr-FR" sz="3200" dirty="0" smtClean="0">
                <a:latin typeface="Calibri" panose="020F0502020204030204" pitchFamily="34" charset="0"/>
              </a:rPr>
              <a:t>les quinze jours, de début novembre à fin mars pour le challenge d'hiver et de début mai à fin septembre pour le challenge d'été.  </a:t>
            </a:r>
          </a:p>
        </p:txBody>
      </p:sp>
      <p:sp>
        <p:nvSpPr>
          <p:cNvPr id="4" name="Espace réservé du numéro de diapositive 3"/>
          <p:cNvSpPr>
            <a:spLocks noGrp="1"/>
          </p:cNvSpPr>
          <p:nvPr>
            <p:ph type="sldNum" sz="quarter" idx="12"/>
          </p:nvPr>
        </p:nvSpPr>
        <p:spPr/>
        <p:txBody>
          <a:bodyPr/>
          <a:lstStyle/>
          <a:p>
            <a:pPr>
              <a:defRPr/>
            </a:pPr>
            <a:fld id="{187518FB-DA14-4C18-886C-F223D587DE6D}" type="slidenum">
              <a:rPr lang="fr-FR" smtClean="0"/>
              <a:pPr>
                <a:defRPr/>
              </a:pPr>
              <a:t>2</a:t>
            </a:fld>
            <a:endParaRPr lang="fr-FR"/>
          </a:p>
        </p:txBody>
      </p:sp>
      <p:sp>
        <p:nvSpPr>
          <p:cNvPr id="15365" name="Espace réservé du pied de page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fr-FR"/>
              <a:t>CDI - St Brieuc-Langueux - Fil Rouge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chemeClr val="tx1"/>
                </a:solidFill>
                <a:latin typeface="Calibri" pitchFamily="34" charset="0"/>
              </a:rPr>
              <a:t>Contexte</a:t>
            </a:r>
          </a:p>
        </p:txBody>
      </p:sp>
      <p:sp>
        <p:nvSpPr>
          <p:cNvPr id="3" name="Espace réservé du contenu 2"/>
          <p:cNvSpPr>
            <a:spLocks noGrp="1"/>
          </p:cNvSpPr>
          <p:nvPr>
            <p:ph sz="quarter" idx="1"/>
          </p:nvPr>
        </p:nvSpPr>
        <p:spPr>
          <a:xfrm>
            <a:off x="323528" y="1844824"/>
            <a:ext cx="8503920" cy="3816424"/>
          </a:xfrm>
        </p:spPr>
        <p:txBody>
          <a:bodyPr/>
          <a:lstStyle/>
          <a:p>
            <a:pPr algn="just"/>
            <a:r>
              <a:rPr lang="fr-FR" sz="3200" dirty="0" smtClean="0">
                <a:latin typeface="Calibri" panose="020F0502020204030204" pitchFamily="34" charset="0"/>
              </a:rPr>
              <a:t>En raison du succès grandissant de ces manifestations, 180 bateaux se sont inscrits la saison précédente, la société des plaisanciers souhaite mettre en place une application informatique qui permette de gérer les régates de l’inscription des concurrents aux résultats des courses.</a:t>
            </a:r>
          </a:p>
          <a:p>
            <a:endParaRPr lang="fr-FR" dirty="0"/>
          </a:p>
        </p:txBody>
      </p:sp>
      <p:sp>
        <p:nvSpPr>
          <p:cNvPr id="4" name="Espace réservé du pied de page 3"/>
          <p:cNvSpPr>
            <a:spLocks noGrp="1"/>
          </p:cNvSpPr>
          <p:nvPr>
            <p:ph type="ftr" sz="quarter" idx="11"/>
          </p:nvPr>
        </p:nvSpPr>
        <p:spPr/>
        <p:txBody>
          <a:bodyPr/>
          <a:lstStyle/>
          <a:p>
            <a:pPr>
              <a:defRPr/>
            </a:pPr>
            <a:r>
              <a:rPr lang="fr-FR" smtClean="0"/>
              <a:t>CDI - St Brieuc-Langueux - Fil Rouge</a:t>
            </a:r>
            <a:endParaRPr lang="fr-FR"/>
          </a:p>
        </p:txBody>
      </p:sp>
      <p:sp>
        <p:nvSpPr>
          <p:cNvPr id="5" name="Espace réservé du numéro de diapositive 4"/>
          <p:cNvSpPr>
            <a:spLocks noGrp="1"/>
          </p:cNvSpPr>
          <p:nvPr>
            <p:ph type="sldNum" sz="quarter" idx="12"/>
          </p:nvPr>
        </p:nvSpPr>
        <p:spPr/>
        <p:txBody>
          <a:bodyPr/>
          <a:lstStyle/>
          <a:p>
            <a:pPr>
              <a:defRPr/>
            </a:pPr>
            <a:fld id="{DC82D3E4-D16A-4E41-B301-E7B22A839261}" type="slidenum">
              <a:rPr lang="fr-FR" smtClean="0"/>
              <a:pPr>
                <a:defRPr/>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chemeClr val="tx1"/>
                </a:solidFill>
                <a:latin typeface="Calibri" pitchFamily="34" charset="0"/>
              </a:rPr>
              <a:t>Objectifs</a:t>
            </a:r>
          </a:p>
        </p:txBody>
      </p:sp>
      <p:sp>
        <p:nvSpPr>
          <p:cNvPr id="3" name="Espace réservé du contenu 2"/>
          <p:cNvSpPr>
            <a:spLocks noGrp="1"/>
          </p:cNvSpPr>
          <p:nvPr>
            <p:ph sz="quarter" idx="1"/>
          </p:nvPr>
        </p:nvSpPr>
        <p:spPr>
          <a:xfrm>
            <a:off x="301752" y="1527048"/>
            <a:ext cx="8503920" cy="4782272"/>
          </a:xfrm>
        </p:spPr>
        <p:txBody>
          <a:bodyPr/>
          <a:lstStyle/>
          <a:p>
            <a:pPr algn="just"/>
            <a:r>
              <a:rPr lang="fr-FR" dirty="0" smtClean="0">
                <a:latin typeface="Calibri" panose="020F0502020204030204" pitchFamily="34" charset="0"/>
              </a:rPr>
              <a:t>Créer une application de type « </a:t>
            </a:r>
            <a:r>
              <a:rPr lang="fr-FR" b="1" dirty="0" smtClean="0">
                <a:solidFill>
                  <a:schemeClr val="accent6">
                    <a:lumMod val="50000"/>
                  </a:schemeClr>
                </a:solidFill>
                <a:latin typeface="Calibri" panose="020F0502020204030204" pitchFamily="34" charset="0"/>
              </a:rPr>
              <a:t>Portail Web</a:t>
            </a:r>
            <a:r>
              <a:rPr lang="fr-FR" dirty="0" smtClean="0">
                <a:latin typeface="Calibri" panose="020F0502020204030204" pitchFamily="34" charset="0"/>
              </a:rPr>
              <a:t> » pour permettre aux régatiers, membres de la société des plaisanciers mais aussi aux extérieurs de pouvoir s’inscrire aux régates et de suivre l’évolution des résultats des challenges d’hiver et d’été.</a:t>
            </a:r>
          </a:p>
          <a:p>
            <a:pPr algn="just"/>
            <a:r>
              <a:rPr lang="fr-FR" dirty="0" smtClean="0">
                <a:latin typeface="Calibri" panose="020F0502020204030204" pitchFamily="34" charset="0"/>
              </a:rPr>
              <a:t>Ce portail web permettra également de publier les informations concernant toutes les activités de la société des plaisanciers de </a:t>
            </a:r>
            <a:r>
              <a:rPr lang="fr-FR" b="1" dirty="0" smtClean="0">
                <a:solidFill>
                  <a:schemeClr val="accent6">
                    <a:lumMod val="50000"/>
                  </a:schemeClr>
                </a:solidFill>
                <a:latin typeface="Calibri" panose="020F0502020204030204" pitchFamily="34" charset="0"/>
              </a:rPr>
              <a:t>DAHOUËT</a:t>
            </a:r>
            <a:r>
              <a:rPr lang="fr-FR" dirty="0" smtClean="0">
                <a:latin typeface="Calibri" panose="020F0502020204030204" pitchFamily="34" charset="0"/>
              </a:rPr>
              <a:t>.</a:t>
            </a:r>
          </a:p>
          <a:p>
            <a:pPr algn="just"/>
            <a:r>
              <a:rPr lang="fr-FR" dirty="0" smtClean="0">
                <a:latin typeface="Calibri" panose="020F0502020204030204" pitchFamily="34" charset="0"/>
              </a:rPr>
              <a:t>Des régatiers anglo-saxons participent également à ces régates, le site devra donc être multilingues, français et anglais.</a:t>
            </a:r>
            <a:endParaRPr lang="fr-FR" dirty="0">
              <a:latin typeface="Calibri" panose="020F0502020204030204" pitchFamily="34" charset="0"/>
            </a:endParaRPr>
          </a:p>
        </p:txBody>
      </p:sp>
      <p:sp>
        <p:nvSpPr>
          <p:cNvPr id="4" name="Espace réservé du pied de page 3"/>
          <p:cNvSpPr>
            <a:spLocks noGrp="1"/>
          </p:cNvSpPr>
          <p:nvPr>
            <p:ph type="ftr" sz="quarter" idx="11"/>
          </p:nvPr>
        </p:nvSpPr>
        <p:spPr/>
        <p:txBody>
          <a:bodyPr/>
          <a:lstStyle/>
          <a:p>
            <a:pPr>
              <a:defRPr/>
            </a:pPr>
            <a:r>
              <a:rPr lang="fr-FR" smtClean="0"/>
              <a:t>CDI - St Brieuc-Langueux - Fil Rouge</a:t>
            </a:r>
            <a:endParaRPr lang="fr-FR"/>
          </a:p>
        </p:txBody>
      </p:sp>
      <p:sp>
        <p:nvSpPr>
          <p:cNvPr id="5" name="Espace réservé du numéro de diapositive 4"/>
          <p:cNvSpPr>
            <a:spLocks noGrp="1"/>
          </p:cNvSpPr>
          <p:nvPr>
            <p:ph type="sldNum" sz="quarter" idx="12"/>
          </p:nvPr>
        </p:nvSpPr>
        <p:spPr/>
        <p:txBody>
          <a:bodyPr/>
          <a:lstStyle/>
          <a:p>
            <a:pPr>
              <a:defRPr/>
            </a:pPr>
            <a:fld id="{DC82D3E4-D16A-4E41-B301-E7B22A839261}" type="slidenum">
              <a:rPr lang="fr-FR" smtClean="0"/>
              <a:pPr>
                <a:defRPr/>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chemeClr val="tx1"/>
                </a:solidFill>
                <a:latin typeface="Calibri" pitchFamily="34" charset="0"/>
              </a:rPr>
              <a:t>Objectifs Techniques</a:t>
            </a:r>
          </a:p>
        </p:txBody>
      </p:sp>
      <p:sp>
        <p:nvSpPr>
          <p:cNvPr id="3" name="Espace réservé du contenu 2"/>
          <p:cNvSpPr>
            <a:spLocks noGrp="1"/>
          </p:cNvSpPr>
          <p:nvPr>
            <p:ph sz="quarter" idx="1"/>
          </p:nvPr>
        </p:nvSpPr>
        <p:spPr/>
        <p:txBody>
          <a:bodyPr/>
          <a:lstStyle/>
          <a:p>
            <a:endParaRPr lang="fr-FR" dirty="0" smtClean="0"/>
          </a:p>
          <a:p>
            <a:r>
              <a:rPr lang="fr-FR" dirty="0" smtClean="0">
                <a:latin typeface="Calibri" panose="020F0502020204030204" pitchFamily="34" charset="0"/>
              </a:rPr>
              <a:t>Mise en place d’un CMS pour le portail WEB de l’association.</a:t>
            </a:r>
          </a:p>
          <a:p>
            <a:r>
              <a:rPr lang="fr-FR" dirty="0" smtClean="0">
                <a:latin typeface="Calibri" panose="020F0502020204030204" pitchFamily="34" charset="0"/>
              </a:rPr>
              <a:t>Développement d’une application Web de gestion des régates et son intégration dans le portail.</a:t>
            </a:r>
          </a:p>
          <a:p>
            <a:r>
              <a:rPr lang="fr-FR" dirty="0" smtClean="0">
                <a:latin typeface="Calibri" panose="020F0502020204030204" pitchFamily="34" charset="0"/>
              </a:rPr>
              <a:t>Développement d’application mobiles à destination des concurrents pour suivre l’actualité et les résultats des régates.</a:t>
            </a:r>
          </a:p>
          <a:p>
            <a:pPr>
              <a:buNone/>
            </a:pPr>
            <a:endParaRPr lang="fr-FR" dirty="0" smtClean="0"/>
          </a:p>
          <a:p>
            <a:endParaRPr lang="fr-FR" dirty="0"/>
          </a:p>
        </p:txBody>
      </p:sp>
      <p:sp>
        <p:nvSpPr>
          <p:cNvPr id="4" name="Espace réservé du pied de page 3"/>
          <p:cNvSpPr>
            <a:spLocks noGrp="1"/>
          </p:cNvSpPr>
          <p:nvPr>
            <p:ph type="ftr" sz="quarter" idx="11"/>
          </p:nvPr>
        </p:nvSpPr>
        <p:spPr/>
        <p:txBody>
          <a:bodyPr/>
          <a:lstStyle/>
          <a:p>
            <a:pPr>
              <a:defRPr/>
            </a:pPr>
            <a:r>
              <a:rPr lang="fr-FR" smtClean="0"/>
              <a:t>CDI - St Brieuc-Langueux - Fil Rouge</a:t>
            </a:r>
            <a:endParaRPr lang="fr-FR"/>
          </a:p>
        </p:txBody>
      </p:sp>
      <p:sp>
        <p:nvSpPr>
          <p:cNvPr id="5" name="Espace réservé du numéro de diapositive 4"/>
          <p:cNvSpPr>
            <a:spLocks noGrp="1"/>
          </p:cNvSpPr>
          <p:nvPr>
            <p:ph type="sldNum" sz="quarter" idx="12"/>
          </p:nvPr>
        </p:nvSpPr>
        <p:spPr/>
        <p:txBody>
          <a:bodyPr/>
          <a:lstStyle/>
          <a:p>
            <a:pPr>
              <a:defRPr/>
            </a:pPr>
            <a:fld id="{DC82D3E4-D16A-4E41-B301-E7B22A839261}" type="slidenum">
              <a:rPr lang="fr-FR" smtClean="0"/>
              <a:pPr>
                <a:defRPr/>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2483768" y="2852936"/>
            <a:ext cx="4054224" cy="605808"/>
          </a:xfrm>
        </p:spPr>
        <p:txBody>
          <a:bodyPr/>
          <a:lstStyle/>
          <a:p>
            <a:pPr algn="ctr">
              <a:buNone/>
            </a:pPr>
            <a:r>
              <a:rPr lang="fr-FR" sz="8000" dirty="0" smtClean="0"/>
              <a:t>Analyse</a:t>
            </a:r>
            <a:endParaRPr lang="fr-FR" sz="8000" dirty="0"/>
          </a:p>
        </p:txBody>
      </p:sp>
      <p:sp>
        <p:nvSpPr>
          <p:cNvPr id="4" name="Espace réservé du pied de page 3"/>
          <p:cNvSpPr>
            <a:spLocks noGrp="1"/>
          </p:cNvSpPr>
          <p:nvPr>
            <p:ph type="ftr" sz="quarter" idx="11"/>
          </p:nvPr>
        </p:nvSpPr>
        <p:spPr/>
        <p:txBody>
          <a:bodyPr/>
          <a:lstStyle/>
          <a:p>
            <a:pPr>
              <a:defRPr/>
            </a:pPr>
            <a:r>
              <a:rPr lang="fr-FR" smtClean="0"/>
              <a:t>CDI - St Brieuc-Langueux - Fil Rouge</a:t>
            </a:r>
            <a:endParaRPr lang="fr-FR"/>
          </a:p>
        </p:txBody>
      </p:sp>
      <p:sp>
        <p:nvSpPr>
          <p:cNvPr id="5" name="Espace réservé du numéro de diapositive 4"/>
          <p:cNvSpPr>
            <a:spLocks noGrp="1"/>
          </p:cNvSpPr>
          <p:nvPr>
            <p:ph type="sldNum" sz="quarter" idx="12"/>
          </p:nvPr>
        </p:nvSpPr>
        <p:spPr/>
        <p:txBody>
          <a:bodyPr/>
          <a:lstStyle/>
          <a:p>
            <a:pPr>
              <a:defRPr/>
            </a:pPr>
            <a:fld id="{DC82D3E4-D16A-4E41-B301-E7B22A839261}" type="slidenum">
              <a:rPr lang="fr-FR" smtClean="0"/>
              <a:pPr>
                <a:defRPr/>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fr-FR" b="1" dirty="0" smtClean="0">
                <a:solidFill>
                  <a:schemeClr val="tx1"/>
                </a:solidFill>
                <a:latin typeface="Calibri" pitchFamily="34" charset="0"/>
              </a:rPr>
              <a:t>Identification des acteurs</a:t>
            </a:r>
            <a:r>
              <a:rPr lang="fr-FR" dirty="0" smtClean="0">
                <a:solidFill>
                  <a:schemeClr val="tx1"/>
                </a:solidFill>
                <a:latin typeface="Calibri" pitchFamily="34" charset="0"/>
              </a:rPr>
              <a:t> </a:t>
            </a:r>
          </a:p>
        </p:txBody>
      </p:sp>
      <p:sp>
        <p:nvSpPr>
          <p:cNvPr id="19459" name="Rectangle 3"/>
          <p:cNvSpPr>
            <a:spLocks noGrp="1" noChangeArrowheads="1"/>
          </p:cNvSpPr>
          <p:nvPr>
            <p:ph sz="quarter" idx="1"/>
          </p:nvPr>
        </p:nvSpPr>
        <p:spPr>
          <a:xfrm>
            <a:off x="571500" y="1714500"/>
            <a:ext cx="7772400" cy="2650604"/>
          </a:xfrm>
        </p:spPr>
        <p:txBody>
          <a:bodyPr/>
          <a:lstStyle/>
          <a:p>
            <a:pPr eaLnBrk="1" hangingPunct="1"/>
            <a:r>
              <a:rPr lang="fr-FR" dirty="0" smtClean="0">
                <a:latin typeface="Calibri" pitchFamily="34" charset="0"/>
              </a:rPr>
              <a:t>Membre de la société des plaisanciers</a:t>
            </a:r>
          </a:p>
          <a:p>
            <a:pPr eaLnBrk="1" hangingPunct="1"/>
            <a:r>
              <a:rPr lang="fr-FR" dirty="0" smtClean="0">
                <a:latin typeface="Calibri" pitchFamily="34" charset="0"/>
              </a:rPr>
              <a:t>Secrétaire administrative </a:t>
            </a:r>
          </a:p>
          <a:p>
            <a:pPr eaLnBrk="1" hangingPunct="1"/>
            <a:r>
              <a:rPr lang="fr-FR" dirty="0" smtClean="0">
                <a:latin typeface="Calibri" pitchFamily="34" charset="0"/>
              </a:rPr>
              <a:t>Concurrent/propriétaire</a:t>
            </a:r>
          </a:p>
          <a:p>
            <a:pPr eaLnBrk="1" hangingPunct="1"/>
            <a:r>
              <a:rPr lang="fr-FR" dirty="0" smtClean="0">
                <a:latin typeface="Calibri" pitchFamily="34" charset="0"/>
              </a:rPr>
              <a:t>Membre de jury</a:t>
            </a:r>
          </a:p>
          <a:p>
            <a:pPr eaLnBrk="1" hangingPunct="1"/>
            <a:r>
              <a:rPr lang="fr-FR" dirty="0" smtClean="0">
                <a:latin typeface="Calibri" pitchFamily="34" charset="0"/>
              </a:rPr>
              <a:t>anonymes</a:t>
            </a:r>
          </a:p>
        </p:txBody>
      </p:sp>
      <p:sp>
        <p:nvSpPr>
          <p:cNvPr id="4" name="Espace réservé du numéro de diapositive 3"/>
          <p:cNvSpPr>
            <a:spLocks noGrp="1"/>
          </p:cNvSpPr>
          <p:nvPr>
            <p:ph type="sldNum" sz="quarter" idx="12"/>
          </p:nvPr>
        </p:nvSpPr>
        <p:spPr/>
        <p:txBody>
          <a:bodyPr/>
          <a:lstStyle/>
          <a:p>
            <a:pPr>
              <a:defRPr/>
            </a:pPr>
            <a:fld id="{47A76718-961F-48ED-B869-5550844B8960}" type="slidenum">
              <a:rPr lang="fr-FR" smtClean="0"/>
              <a:pPr>
                <a:defRPr/>
              </a:pPr>
              <a:t>7</a:t>
            </a:fld>
            <a:endParaRPr lang="fr-FR"/>
          </a:p>
        </p:txBody>
      </p:sp>
      <p:sp>
        <p:nvSpPr>
          <p:cNvPr id="19461" name="Espace réservé du pied de page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fr-FR"/>
              <a:t>CDI - St Brieuc-Langueux - Fil Rouge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chemeClr val="tx1"/>
                </a:solidFill>
                <a:latin typeface="Calibri" pitchFamily="34" charset="0"/>
              </a:rPr>
              <a:t>Diagramme de flux</a:t>
            </a:r>
          </a:p>
        </p:txBody>
      </p:sp>
      <p:sp>
        <p:nvSpPr>
          <p:cNvPr id="4" name="Espace réservé du pied de page 3"/>
          <p:cNvSpPr>
            <a:spLocks noGrp="1"/>
          </p:cNvSpPr>
          <p:nvPr>
            <p:ph type="ftr" sz="quarter" idx="11"/>
          </p:nvPr>
        </p:nvSpPr>
        <p:spPr/>
        <p:txBody>
          <a:bodyPr/>
          <a:lstStyle/>
          <a:p>
            <a:pPr>
              <a:defRPr/>
            </a:pPr>
            <a:r>
              <a:rPr lang="fr-FR" smtClean="0"/>
              <a:t>CDI - St Brieuc-Langueux - Fil Rouge</a:t>
            </a:r>
            <a:endParaRPr lang="fr-FR"/>
          </a:p>
        </p:txBody>
      </p:sp>
      <p:sp>
        <p:nvSpPr>
          <p:cNvPr id="5" name="Espace réservé du numéro de diapositive 4"/>
          <p:cNvSpPr>
            <a:spLocks noGrp="1"/>
          </p:cNvSpPr>
          <p:nvPr>
            <p:ph type="sldNum" sz="quarter" idx="12"/>
          </p:nvPr>
        </p:nvSpPr>
        <p:spPr/>
        <p:txBody>
          <a:bodyPr/>
          <a:lstStyle/>
          <a:p>
            <a:pPr>
              <a:defRPr/>
            </a:pPr>
            <a:fld id="{DC82D3E4-D16A-4E41-B301-E7B22A839261}" type="slidenum">
              <a:rPr lang="fr-FR" smtClean="0"/>
              <a:pPr>
                <a:defRPr/>
              </a:pPr>
              <a:t>8</a:t>
            </a:fld>
            <a:endParaRPr lang="fr-FR"/>
          </a:p>
        </p:txBody>
      </p:sp>
      <p:pic>
        <p:nvPicPr>
          <p:cNvPr id="6" name="Image 5"/>
          <p:cNvPicPr>
            <a:picLocks noChangeAspect="1"/>
          </p:cNvPicPr>
          <p:nvPr/>
        </p:nvPicPr>
        <p:blipFill>
          <a:blip r:embed="rId2"/>
          <a:stretch>
            <a:fillRect/>
          </a:stretch>
        </p:blipFill>
        <p:spPr>
          <a:xfrm>
            <a:off x="8450" y="1247775"/>
            <a:ext cx="9125554" cy="477351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5"/>
          <p:cNvSpPr>
            <a:spLocks noGrp="1" noChangeArrowheads="1"/>
          </p:cNvSpPr>
          <p:nvPr>
            <p:ph type="subTitle" idx="1"/>
          </p:nvPr>
        </p:nvSpPr>
        <p:spPr>
          <a:xfrm>
            <a:off x="1403648" y="3429000"/>
            <a:ext cx="6400800" cy="1395413"/>
          </a:xfrm>
        </p:spPr>
        <p:txBody>
          <a:bodyPr>
            <a:noAutofit/>
          </a:bodyPr>
          <a:lstStyle/>
          <a:p>
            <a:pPr eaLnBrk="1" fontAlgn="auto" hangingPunct="1">
              <a:spcAft>
                <a:spcPts val="0"/>
              </a:spcAft>
              <a:buFont typeface="Wingdings 2"/>
              <a:buNone/>
              <a:defRPr/>
            </a:pPr>
            <a:r>
              <a:rPr lang="fr-FR" sz="3600" dirty="0">
                <a:solidFill>
                  <a:schemeClr val="accent6">
                    <a:lumMod val="50000"/>
                  </a:schemeClr>
                </a:solidFill>
              </a:rPr>
              <a:t>Fonctions de l’application</a:t>
            </a:r>
          </a:p>
        </p:txBody>
      </p:sp>
      <p:sp>
        <p:nvSpPr>
          <p:cNvPr id="20483" name="Rectangle 4"/>
          <p:cNvSpPr>
            <a:spLocks noGrp="1" noChangeArrowheads="1"/>
          </p:cNvSpPr>
          <p:nvPr>
            <p:ph type="ctrTitle"/>
          </p:nvPr>
        </p:nvSpPr>
        <p:spPr/>
        <p:txBody>
          <a:bodyPr/>
          <a:lstStyle/>
          <a:p>
            <a:pPr eaLnBrk="1" hangingPunct="1"/>
            <a:r>
              <a:rPr lang="fr-FR" b="1" dirty="0" smtClean="0">
                <a:solidFill>
                  <a:schemeClr val="accent6">
                    <a:lumMod val="50000"/>
                  </a:schemeClr>
                </a:solidFill>
              </a:rPr>
              <a:t>Cas d’utilisation</a:t>
            </a:r>
          </a:p>
        </p:txBody>
      </p:sp>
      <p:sp>
        <p:nvSpPr>
          <p:cNvPr id="4" name="Espace réservé du numéro de diapositive 3"/>
          <p:cNvSpPr>
            <a:spLocks noGrp="1"/>
          </p:cNvSpPr>
          <p:nvPr>
            <p:ph type="sldNum" sz="quarter" idx="12"/>
          </p:nvPr>
        </p:nvSpPr>
        <p:spPr/>
        <p:txBody>
          <a:bodyPr/>
          <a:lstStyle/>
          <a:p>
            <a:pPr>
              <a:defRPr/>
            </a:pPr>
            <a:fld id="{7C66A44F-A00E-4A78-B126-9B6BCCDE3A3E}" type="slidenum">
              <a:rPr lang="fr-FR" smtClean="0"/>
              <a:pPr>
                <a:defRPr/>
              </a:pPr>
              <a:t>9</a:t>
            </a:fld>
            <a:endParaRPr lang="fr-FR"/>
          </a:p>
        </p:txBody>
      </p:sp>
      <p:sp>
        <p:nvSpPr>
          <p:cNvPr id="20485" name="Espace réservé du pied de page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fr-FR"/>
              <a:t>CDI - St Brieuc-Langueux - Fil Rouge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Fonderie">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2103</TotalTime>
  <Words>334</Words>
  <Application>Microsoft Office PowerPoint</Application>
  <PresentationFormat>Affichage à l'écran (4:3)</PresentationFormat>
  <Paragraphs>67</Paragraphs>
  <Slides>13</Slides>
  <Notes>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Georgia</vt:lpstr>
      <vt:lpstr>Tahoma</vt:lpstr>
      <vt:lpstr>Wingdings</vt:lpstr>
      <vt:lpstr>Wingdings 2</vt:lpstr>
      <vt:lpstr>Civil</vt:lpstr>
      <vt:lpstr>Application - Challenge   Les régates de DAHOUËT</vt:lpstr>
      <vt:lpstr>Présentation du domaine</vt:lpstr>
      <vt:lpstr>Contexte</vt:lpstr>
      <vt:lpstr>Objectifs</vt:lpstr>
      <vt:lpstr>Objectifs Techniques</vt:lpstr>
      <vt:lpstr>Présentation PowerPoint</vt:lpstr>
      <vt:lpstr>Identification des acteurs </vt:lpstr>
      <vt:lpstr>Diagramme de flux</vt:lpstr>
      <vt:lpstr>Cas d’utilisation</vt:lpstr>
      <vt:lpstr>Présentation PowerPoint</vt:lpstr>
      <vt:lpstr> </vt:lpstr>
      <vt:lpstr>Maquette de la page d’accueil </vt:lpstr>
      <vt:lpstr>Merci de votre attention  questions …</vt:lpstr>
    </vt:vector>
  </TitlesOfParts>
  <Company>AFPA Roubaix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ACTIVE</dc:title>
  <dc:creator>pf</dc:creator>
  <cp:lastModifiedBy>Patrice Francois</cp:lastModifiedBy>
  <cp:revision>122</cp:revision>
  <cp:lastPrinted>1601-01-01T00:00:00Z</cp:lastPrinted>
  <dcterms:created xsi:type="dcterms:W3CDTF">2006-02-16T19:45:52Z</dcterms:created>
  <dcterms:modified xsi:type="dcterms:W3CDTF">2015-01-09T08:03:12Z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