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1" r:id="rId12"/>
    <p:sldId id="265" r:id="rId13"/>
    <p:sldId id="266" r:id="rId14"/>
    <p:sldId id="267" r:id="rId15"/>
    <p:sldId id="268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2E15142-79E5-4853-A491-D7B16515BCF3}" type="datetimeFigureOut">
              <a:rPr lang="ru-RU" smtClean="0"/>
              <a:t>29.06.2023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EA1A28E-EEC7-44BD-91E3-9E940D0884B0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11963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5142-79E5-4853-A491-D7B16515BCF3}" type="datetimeFigureOut">
              <a:rPr lang="ru-RU" smtClean="0"/>
              <a:t>29.06.2023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1A28E-EEC7-44BD-91E3-9E940D08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16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5142-79E5-4853-A491-D7B16515BCF3}" type="datetimeFigureOut">
              <a:rPr lang="ru-RU" smtClean="0"/>
              <a:t>29.06.2023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1A28E-EEC7-44BD-91E3-9E940D08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49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5142-79E5-4853-A491-D7B16515BCF3}" type="datetimeFigureOut">
              <a:rPr lang="ru-RU" smtClean="0"/>
              <a:t>29.06.2023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1A28E-EEC7-44BD-91E3-9E940D08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40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E15142-79E5-4853-A491-D7B16515BCF3}" type="datetimeFigureOut">
              <a:rPr lang="ru-RU" smtClean="0"/>
              <a:t>29.06.2023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A1A28E-EEC7-44BD-91E3-9E940D0884B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4479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5142-79E5-4853-A491-D7B16515BCF3}" type="datetimeFigureOut">
              <a:rPr lang="ru-RU" smtClean="0"/>
              <a:t>29.06.2023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1A28E-EEC7-44BD-91E3-9E940D08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66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5142-79E5-4853-A491-D7B16515BCF3}" type="datetimeFigureOut">
              <a:rPr lang="ru-RU" smtClean="0"/>
              <a:t>29.06.2023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1A28E-EEC7-44BD-91E3-9E940D08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48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5142-79E5-4853-A491-D7B16515BCF3}" type="datetimeFigureOut">
              <a:rPr lang="ru-RU" smtClean="0"/>
              <a:t>29.06.2023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1A28E-EEC7-44BD-91E3-9E940D08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27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5142-79E5-4853-A491-D7B16515BCF3}" type="datetimeFigureOut">
              <a:rPr lang="ru-RU" smtClean="0"/>
              <a:t>29.06.2023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1A28E-EEC7-44BD-91E3-9E940D08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17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E15142-79E5-4853-A491-D7B16515BCF3}" type="datetimeFigureOut">
              <a:rPr lang="ru-RU" smtClean="0"/>
              <a:t>29.06.2023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A1A28E-EEC7-44BD-91E3-9E940D0884B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069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E15142-79E5-4853-A491-D7B16515BCF3}" type="datetimeFigureOut">
              <a:rPr lang="ru-RU" smtClean="0"/>
              <a:t>29.06.2023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A1A28E-EEC7-44BD-91E3-9E940D0884B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147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2E15142-79E5-4853-A491-D7B16515BCF3}" type="datetimeFigureOut">
              <a:rPr lang="ru-RU" smtClean="0"/>
              <a:t>29.06.2023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EA1A28E-EEC7-44BD-91E3-9E940D0884B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799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24D54-B526-42A1-928A-9E10FD639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866" y="2734992"/>
            <a:ext cx="9911751" cy="2006709"/>
          </a:xfrm>
        </p:spPr>
        <p:txBody>
          <a:bodyPr/>
          <a:lstStyle/>
          <a:p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Веб-ресурс поиска партнеров для проектов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951FC4-2CB5-4C02-8853-27D505307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3738346"/>
            <a:ext cx="6831673" cy="425940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4 курса группы ПИ-б-о-192(1) Круглеков Д.В.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FBE5A-570A-47CC-8E08-05AADD7F0689}"/>
              </a:ext>
            </a:extLst>
          </p:cNvPr>
          <p:cNvSpPr txBox="1"/>
          <p:nvPr/>
        </p:nvSpPr>
        <p:spPr>
          <a:xfrm flipH="1">
            <a:off x="2558380" y="1820525"/>
            <a:ext cx="7074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FE4CC-B952-4F70-8791-1A4658388C60}"/>
              </a:ext>
            </a:extLst>
          </p:cNvPr>
          <p:cNvSpPr txBox="1"/>
          <p:nvPr/>
        </p:nvSpPr>
        <p:spPr>
          <a:xfrm>
            <a:off x="2156604" y="4560421"/>
            <a:ext cx="2656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dirty="0"/>
              <a:t>:							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F6015-0E6E-45A1-83E5-D8DC878F9F05}"/>
              </a:ext>
            </a:extLst>
          </p:cNvPr>
          <p:cNvSpPr txBox="1"/>
          <p:nvPr/>
        </p:nvSpPr>
        <p:spPr>
          <a:xfrm>
            <a:off x="7099538" y="4560421"/>
            <a:ext cx="2656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Старший преподаватель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Чабанов В.В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5354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60684E-BD7C-4530-9385-B429437506A0}"/>
              </a:ext>
            </a:extLst>
          </p:cNvPr>
          <p:cNvSpPr txBox="1"/>
          <p:nvPr/>
        </p:nvSpPr>
        <p:spPr>
          <a:xfrm>
            <a:off x="3983247" y="258793"/>
            <a:ext cx="4225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Схемы страниц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3B98D8-297A-4E34-AC74-3D6043796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418" y="946119"/>
            <a:ext cx="4295775" cy="35337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7128622-2F3F-4B31-B6BB-1510E27C7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809" y="941524"/>
            <a:ext cx="3979563" cy="35383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A0D715-E597-45A4-A18E-B2616527F5AC}"/>
              </a:ext>
            </a:extLst>
          </p:cNvPr>
          <p:cNvSpPr txBox="1"/>
          <p:nvPr/>
        </p:nvSpPr>
        <p:spPr>
          <a:xfrm>
            <a:off x="1116150" y="4479894"/>
            <a:ext cx="454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авторизации пользователя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881CF8-C7EB-4AD6-A05B-F7EC37C681EA}"/>
              </a:ext>
            </a:extLst>
          </p:cNvPr>
          <p:cNvSpPr txBox="1"/>
          <p:nvPr/>
        </p:nvSpPr>
        <p:spPr>
          <a:xfrm>
            <a:off x="7008506" y="4479894"/>
            <a:ext cx="3276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страница</a:t>
            </a:r>
          </a:p>
        </p:txBody>
      </p:sp>
    </p:spTree>
    <p:extLst>
      <p:ext uri="{BB962C8B-B14F-4D97-AF65-F5344CB8AC3E}">
        <p14:creationId xmlns:p14="http://schemas.microsoft.com/office/powerpoint/2010/main" val="864893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60684E-BD7C-4530-9385-B429437506A0}"/>
              </a:ext>
            </a:extLst>
          </p:cNvPr>
          <p:cNvSpPr txBox="1"/>
          <p:nvPr/>
        </p:nvSpPr>
        <p:spPr>
          <a:xfrm>
            <a:off x="3983247" y="258793"/>
            <a:ext cx="4225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Схемы страниц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C41D7FF-5852-4089-983B-379F7D431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247" y="782013"/>
            <a:ext cx="4295775" cy="4962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76959E-DAC9-4327-B682-8571109F29ED}"/>
              </a:ext>
            </a:extLst>
          </p:cNvPr>
          <p:cNvSpPr txBox="1"/>
          <p:nvPr/>
        </p:nvSpPr>
        <p:spPr>
          <a:xfrm>
            <a:off x="3859979" y="5744538"/>
            <a:ext cx="454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регистрации объявления</a:t>
            </a:r>
          </a:p>
        </p:txBody>
      </p:sp>
    </p:spTree>
    <p:extLst>
      <p:ext uri="{BB962C8B-B14F-4D97-AF65-F5344CB8AC3E}">
        <p14:creationId xmlns:p14="http://schemas.microsoft.com/office/powerpoint/2010/main" val="722910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60684E-BD7C-4530-9385-B429437506A0}"/>
              </a:ext>
            </a:extLst>
          </p:cNvPr>
          <p:cNvSpPr txBox="1"/>
          <p:nvPr/>
        </p:nvSpPr>
        <p:spPr>
          <a:xfrm>
            <a:off x="3983247" y="250167"/>
            <a:ext cx="4225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Внешний вид страниц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E77E38-F7BB-4711-B259-3A818041C6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04643" y="855424"/>
            <a:ext cx="5782713" cy="43290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99231B-1C8F-40CC-BB63-3400E842634D}"/>
              </a:ext>
            </a:extLst>
          </p:cNvPr>
          <p:cNvSpPr txBox="1"/>
          <p:nvPr/>
        </p:nvSpPr>
        <p:spPr>
          <a:xfrm>
            <a:off x="4457915" y="5184475"/>
            <a:ext cx="3276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объявлений</a:t>
            </a:r>
          </a:p>
        </p:txBody>
      </p:sp>
    </p:spTree>
    <p:extLst>
      <p:ext uri="{BB962C8B-B14F-4D97-AF65-F5344CB8AC3E}">
        <p14:creationId xmlns:p14="http://schemas.microsoft.com/office/powerpoint/2010/main" val="3988398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60684E-BD7C-4530-9385-B429437506A0}"/>
              </a:ext>
            </a:extLst>
          </p:cNvPr>
          <p:cNvSpPr txBox="1"/>
          <p:nvPr/>
        </p:nvSpPr>
        <p:spPr>
          <a:xfrm>
            <a:off x="3983247" y="250167"/>
            <a:ext cx="4225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Внешний вид страниц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F2F83E-CECA-453A-AAED-508D32B6D95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562" y="773388"/>
            <a:ext cx="5204604" cy="483378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85FD33-3588-4845-9C29-E2609FC71E4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12"/>
          <a:stretch/>
        </p:blipFill>
        <p:spPr>
          <a:xfrm>
            <a:off x="798537" y="1244501"/>
            <a:ext cx="5389911" cy="43626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FEF35C-8078-44CB-84B1-C0A4B4FA4B8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37" y="773387"/>
            <a:ext cx="5389911" cy="5232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0AEDA-8CE9-44AC-A029-FF2D9FEF31F3}"/>
              </a:ext>
            </a:extLst>
          </p:cNvPr>
          <p:cNvSpPr txBox="1"/>
          <p:nvPr/>
        </p:nvSpPr>
        <p:spPr>
          <a:xfrm>
            <a:off x="7001882" y="5607171"/>
            <a:ext cx="4391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регистрации пользователя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F39B8C-88AD-4A57-91B0-14B30B3FDBBD}"/>
              </a:ext>
            </a:extLst>
          </p:cNvPr>
          <p:cNvSpPr txBox="1"/>
          <p:nvPr/>
        </p:nvSpPr>
        <p:spPr>
          <a:xfrm>
            <a:off x="1222337" y="5607171"/>
            <a:ext cx="454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регистрации объявления</a:t>
            </a:r>
          </a:p>
        </p:txBody>
      </p:sp>
    </p:spTree>
    <p:extLst>
      <p:ext uri="{BB962C8B-B14F-4D97-AF65-F5344CB8AC3E}">
        <p14:creationId xmlns:p14="http://schemas.microsoft.com/office/powerpoint/2010/main" val="464791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60684E-BD7C-4530-9385-B429437506A0}"/>
              </a:ext>
            </a:extLst>
          </p:cNvPr>
          <p:cNvSpPr txBox="1"/>
          <p:nvPr/>
        </p:nvSpPr>
        <p:spPr>
          <a:xfrm>
            <a:off x="3983247" y="250167"/>
            <a:ext cx="4225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Внешний вид страниц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DC16AF-D39C-4F6C-B634-4A476770A4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6377" y="773387"/>
            <a:ext cx="5319623" cy="469414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3C4BA6C-1CD6-4A9A-9C8B-4C2BF44D880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33071" y="756135"/>
            <a:ext cx="4710024" cy="46941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A4CD68-2472-450A-845B-DADB733F1422}"/>
              </a:ext>
            </a:extLst>
          </p:cNvPr>
          <p:cNvSpPr txBox="1"/>
          <p:nvPr/>
        </p:nvSpPr>
        <p:spPr>
          <a:xfrm>
            <a:off x="1165033" y="5467532"/>
            <a:ext cx="454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авторизации пользователя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6C58C2-FDE8-4092-82CC-5D1939963B00}"/>
              </a:ext>
            </a:extLst>
          </p:cNvPr>
          <p:cNvSpPr txBox="1"/>
          <p:nvPr/>
        </p:nvSpPr>
        <p:spPr>
          <a:xfrm>
            <a:off x="6616928" y="5450280"/>
            <a:ext cx="454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страница</a:t>
            </a:r>
          </a:p>
        </p:txBody>
      </p:sp>
    </p:spTree>
    <p:extLst>
      <p:ext uri="{BB962C8B-B14F-4D97-AF65-F5344CB8AC3E}">
        <p14:creationId xmlns:p14="http://schemas.microsoft.com/office/powerpoint/2010/main" val="1331047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60684E-BD7C-4530-9385-B429437506A0}"/>
              </a:ext>
            </a:extLst>
          </p:cNvPr>
          <p:cNvSpPr txBox="1"/>
          <p:nvPr/>
        </p:nvSpPr>
        <p:spPr>
          <a:xfrm>
            <a:off x="3983247" y="250167"/>
            <a:ext cx="4225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Внешний вид страниц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E8119C-826F-4A67-8675-ACD7F2C144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23943" y="773387"/>
            <a:ext cx="6944114" cy="4424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4C54A6-9044-4663-B0A5-3B2DF89FD6C5}"/>
              </a:ext>
            </a:extLst>
          </p:cNvPr>
          <p:cNvSpPr txBox="1"/>
          <p:nvPr/>
        </p:nvSpPr>
        <p:spPr>
          <a:xfrm>
            <a:off x="3824845" y="5197970"/>
            <a:ext cx="454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кабинет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4271924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84D66F-7C36-4A47-984E-67E54FCCF8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4" r="-1"/>
          <a:stretch/>
        </p:blipFill>
        <p:spPr>
          <a:xfrm>
            <a:off x="1647645" y="1436298"/>
            <a:ext cx="3321172" cy="398540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1E7B38-6CB8-4D93-AF46-ACA4E83252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6" t="1129" b="-1"/>
          <a:stretch/>
        </p:blipFill>
        <p:spPr>
          <a:xfrm>
            <a:off x="5520906" y="1970982"/>
            <a:ext cx="6456966" cy="29232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AC5509-535D-4817-9DA9-9A346E191D40}"/>
              </a:ext>
            </a:extLst>
          </p:cNvPr>
          <p:cNvSpPr txBox="1"/>
          <p:nvPr/>
        </p:nvSpPr>
        <p:spPr>
          <a:xfrm>
            <a:off x="3983247" y="232915"/>
            <a:ext cx="4225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Адаптивность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462E5F-3480-4370-9DF0-7901BDC4D2B1}"/>
              </a:ext>
            </a:extLst>
          </p:cNvPr>
          <p:cNvSpPr txBox="1"/>
          <p:nvPr/>
        </p:nvSpPr>
        <p:spPr>
          <a:xfrm>
            <a:off x="3824845" y="622273"/>
            <a:ext cx="454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Samsung Galaxy Note 20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3E4F9-E541-48DE-BE06-B6997CD7DC6A}"/>
              </a:ext>
            </a:extLst>
          </p:cNvPr>
          <p:cNvSpPr txBox="1"/>
          <p:nvPr/>
        </p:nvSpPr>
        <p:spPr>
          <a:xfrm>
            <a:off x="1037076" y="5422413"/>
            <a:ext cx="454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Вертикальная ориентация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8C241-7195-4A86-9726-E9753798EAED}"/>
              </a:ext>
            </a:extLst>
          </p:cNvPr>
          <p:cNvSpPr txBox="1"/>
          <p:nvPr/>
        </p:nvSpPr>
        <p:spPr>
          <a:xfrm>
            <a:off x="6478234" y="4894193"/>
            <a:ext cx="454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Горизонтальная ориентация</a:t>
            </a:r>
          </a:p>
        </p:txBody>
      </p:sp>
    </p:spTree>
    <p:extLst>
      <p:ext uri="{BB962C8B-B14F-4D97-AF65-F5344CB8AC3E}">
        <p14:creationId xmlns:p14="http://schemas.microsoft.com/office/powerpoint/2010/main" val="2830321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EF61E-E235-4955-AB7C-1AC52F937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928" y="685799"/>
            <a:ext cx="10153291" cy="1910751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6016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48DA9-B235-470B-8764-E260BFC46DEB}"/>
              </a:ext>
            </a:extLst>
          </p:cNvPr>
          <p:cNvSpPr txBox="1"/>
          <p:nvPr/>
        </p:nvSpPr>
        <p:spPr>
          <a:xfrm>
            <a:off x="3352800" y="345057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ED0FA4-B46F-42D1-AE2A-DE7AF0F45835}"/>
              </a:ext>
            </a:extLst>
          </p:cNvPr>
          <p:cNvSpPr txBox="1"/>
          <p:nvPr/>
        </p:nvSpPr>
        <p:spPr>
          <a:xfrm>
            <a:off x="1380226" y="885529"/>
            <a:ext cx="9431548" cy="4923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ru-RU" sz="2000" b="1" i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Цель</a:t>
            </a:r>
            <a:r>
              <a:rPr lang="en-US" sz="20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ru-RU" sz="20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создание веб-ресурса, где студенты смогут найти себе партнеров для реализации любых учебных проектов.</a:t>
            </a:r>
            <a:endParaRPr lang="en-US" sz="2000" i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Задачи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ru-RU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 hangingPunct="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аппаратных и программных средств для реализации проекта.</a:t>
            </a:r>
          </a:p>
          <a:p>
            <a:pPr marL="342900" lvl="0" indent="-342900" algn="just" hangingPunct="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подобных проектов.</a:t>
            </a:r>
          </a:p>
          <a:p>
            <a:pPr marL="342900" lvl="0" indent="-342900" algn="just" hangingPunct="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Формирование технического задания.</a:t>
            </a:r>
          </a:p>
          <a:p>
            <a:pPr marL="342900" lvl="0" indent="-342900" algn="just" hangingPunct="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и разработка базы данных.</a:t>
            </a:r>
          </a:p>
          <a:p>
            <a:pPr marL="342900" lvl="0" indent="-342900" algn="just" hangingPunct="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сайта.</a:t>
            </a:r>
          </a:p>
          <a:p>
            <a:pPr marL="342900" lvl="0" indent="-342900" algn="just" hangingPunct="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 всех частей проекта.</a:t>
            </a:r>
          </a:p>
          <a:p>
            <a:pPr marL="342900" lvl="0" indent="-342900" algn="just" hangingPunct="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Документирование процесса разработки и результатов.	</a:t>
            </a:r>
          </a:p>
          <a:p>
            <a:pPr marL="342900" lvl="0" indent="-342900" algn="just" hangingPunct="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Формирование отчета и презентации о проделанной работы.</a:t>
            </a:r>
          </a:p>
        </p:txBody>
      </p:sp>
    </p:spTree>
    <p:extLst>
      <p:ext uri="{BB962C8B-B14F-4D97-AF65-F5344CB8AC3E}">
        <p14:creationId xmlns:p14="http://schemas.microsoft.com/office/powerpoint/2010/main" val="225558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839F6-C033-40A4-A2E5-3949BC5C5192}"/>
              </a:ext>
            </a:extLst>
          </p:cNvPr>
          <p:cNvSpPr txBox="1"/>
          <p:nvPr/>
        </p:nvSpPr>
        <p:spPr>
          <a:xfrm>
            <a:off x="4780472" y="276046"/>
            <a:ext cx="263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Аналоги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99F927-37AF-4F6A-88CA-9D1B5C88E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643" y="986060"/>
            <a:ext cx="2320494" cy="230923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BF6B6B6-3327-4326-A87A-820D31770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865" y="986061"/>
            <a:ext cx="2309229" cy="230922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6F5A4B9-CC25-431D-9D71-A3A03F0A7F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275" y="3482084"/>
            <a:ext cx="2309230" cy="23092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F3D634-B6C2-48FA-8BCD-AAC135AFE856}"/>
              </a:ext>
            </a:extLst>
          </p:cNvPr>
          <p:cNvSpPr txBox="1"/>
          <p:nvPr/>
        </p:nvSpPr>
        <p:spPr>
          <a:xfrm>
            <a:off x="3044874" y="3432178"/>
            <a:ext cx="1664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UPWORK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884408-A71C-4FE1-ACFC-6D73E506F7C0}"/>
              </a:ext>
            </a:extLst>
          </p:cNvPr>
          <p:cNvSpPr txBox="1"/>
          <p:nvPr/>
        </p:nvSpPr>
        <p:spPr>
          <a:xfrm>
            <a:off x="7411528" y="3429000"/>
            <a:ext cx="1820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FL.RU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C0166D-DEAB-4603-BFE0-ED61E59A3F7E}"/>
              </a:ext>
            </a:extLst>
          </p:cNvPr>
          <p:cNvSpPr txBox="1"/>
          <p:nvPr/>
        </p:nvSpPr>
        <p:spPr>
          <a:xfrm>
            <a:off x="4988915" y="5791314"/>
            <a:ext cx="2165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WORKZILLA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53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AE1165-4238-4A59-8164-1BF93B6C103B}"/>
              </a:ext>
            </a:extLst>
          </p:cNvPr>
          <p:cNvSpPr txBox="1"/>
          <p:nvPr/>
        </p:nvSpPr>
        <p:spPr>
          <a:xfrm>
            <a:off x="4582064" y="250166"/>
            <a:ext cx="302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6C4F6A-D1FA-4525-A5DA-27B300D8B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49" y="1114245"/>
            <a:ext cx="2517476" cy="251747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543AAA-C773-4896-899F-2B4567F53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128" y="1120214"/>
            <a:ext cx="1780619" cy="251150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86ACB3-ECFC-4B4E-8A11-8B14C4F5B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580" y="3564147"/>
            <a:ext cx="2326257" cy="232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AE1165-4238-4A59-8164-1BF93B6C103B}"/>
              </a:ext>
            </a:extLst>
          </p:cNvPr>
          <p:cNvSpPr txBox="1"/>
          <p:nvPr/>
        </p:nvSpPr>
        <p:spPr>
          <a:xfrm>
            <a:off x="4582064" y="250166"/>
            <a:ext cx="302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86ACB3-ECFC-4B4E-8A11-8B14C4F5B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989" y="773386"/>
            <a:ext cx="2326257" cy="232625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1A1F29-0B39-4AA6-9B29-E21AC1955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375" y="773385"/>
            <a:ext cx="3802821" cy="232625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3CE107B-2281-4F7F-BE22-999C7BCCC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251" y="4294138"/>
            <a:ext cx="5904762" cy="179047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CFD7810-6AB6-4E87-A0D9-B1AFB21FB1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44" y="4294138"/>
            <a:ext cx="4177778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83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AE1165-4238-4A59-8164-1BF93B6C103B}"/>
              </a:ext>
            </a:extLst>
          </p:cNvPr>
          <p:cNvSpPr txBox="1"/>
          <p:nvPr/>
        </p:nvSpPr>
        <p:spPr>
          <a:xfrm>
            <a:off x="4466326" y="248814"/>
            <a:ext cx="3259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данными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DE258F-6D4C-4AC3-BDF3-84FE5ED06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809" y="1005006"/>
            <a:ext cx="3723809" cy="19238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0BC4A88-2A7E-437D-8222-DC3383503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320" y="630328"/>
            <a:ext cx="4123427" cy="229848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6C56ED4-C200-4952-8343-41114E4EB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86" y="4112906"/>
            <a:ext cx="4123428" cy="21147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3B1242-6CF8-4613-981E-47E4EE7A0280}"/>
              </a:ext>
            </a:extLst>
          </p:cNvPr>
          <p:cNvSpPr txBox="1"/>
          <p:nvPr/>
        </p:nvSpPr>
        <p:spPr>
          <a:xfrm>
            <a:off x="4137803" y="3698352"/>
            <a:ext cx="3916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Текстовый редактор</a:t>
            </a:r>
          </a:p>
        </p:txBody>
      </p:sp>
    </p:spTree>
    <p:extLst>
      <p:ext uri="{BB962C8B-B14F-4D97-AF65-F5344CB8AC3E}">
        <p14:creationId xmlns:p14="http://schemas.microsoft.com/office/powerpoint/2010/main" val="303651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60684E-BD7C-4530-9385-B429437506A0}"/>
              </a:ext>
            </a:extLst>
          </p:cNvPr>
          <p:cNvSpPr txBox="1"/>
          <p:nvPr/>
        </p:nvSpPr>
        <p:spPr>
          <a:xfrm>
            <a:off x="3983247" y="258793"/>
            <a:ext cx="4225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приложения</a:t>
            </a:r>
            <a:r>
              <a:rPr lang="ru-RU" dirty="0"/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07B622-C1B3-4133-9365-4E25FDAA9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841" y="1545629"/>
            <a:ext cx="7730318" cy="33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13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60684E-BD7C-4530-9385-B429437506A0}"/>
              </a:ext>
            </a:extLst>
          </p:cNvPr>
          <p:cNvSpPr txBox="1"/>
          <p:nvPr/>
        </p:nvSpPr>
        <p:spPr>
          <a:xfrm>
            <a:off x="3983247" y="284673"/>
            <a:ext cx="4225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E6D661-6833-4BEC-8275-82B4AA5AE7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31733" y="807893"/>
            <a:ext cx="1528534" cy="142846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F78C0C-D8B1-4FCE-AA80-DB294BF4EB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42" y="1161194"/>
            <a:ext cx="4345665" cy="190746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13C3CA-C384-4528-93D1-9A02F8BCB52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393" y="1156243"/>
            <a:ext cx="4345665" cy="190746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6F68BB-D475-461E-A606-BCC5C9B02B7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344" y="3593540"/>
            <a:ext cx="5595312" cy="2547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79BD11-0840-4F4A-8120-8CDD9DBD0473}"/>
              </a:ext>
            </a:extLst>
          </p:cNvPr>
          <p:cNvSpPr txBox="1"/>
          <p:nvPr/>
        </p:nvSpPr>
        <p:spPr>
          <a:xfrm>
            <a:off x="1552349" y="3063704"/>
            <a:ext cx="3004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пользователя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14A360-F436-4719-ABE7-64FC02338710}"/>
              </a:ext>
            </a:extLst>
          </p:cNvPr>
          <p:cNvSpPr txBox="1"/>
          <p:nvPr/>
        </p:nvSpPr>
        <p:spPr>
          <a:xfrm>
            <a:off x="7139195" y="3063704"/>
            <a:ext cx="3996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навыках пользователя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B550E-2B8F-46F1-8C21-18513D9BE113}"/>
              </a:ext>
            </a:extLst>
          </p:cNvPr>
          <p:cNvSpPr txBox="1"/>
          <p:nvPr/>
        </p:nvSpPr>
        <p:spPr>
          <a:xfrm>
            <a:off x="4345773" y="6140990"/>
            <a:ext cx="3500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объявлений</a:t>
            </a:r>
          </a:p>
        </p:txBody>
      </p:sp>
    </p:spTree>
    <p:extLst>
      <p:ext uri="{BB962C8B-B14F-4D97-AF65-F5344CB8AC3E}">
        <p14:creationId xmlns:p14="http://schemas.microsoft.com/office/powerpoint/2010/main" val="263687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60684E-BD7C-4530-9385-B429437506A0}"/>
              </a:ext>
            </a:extLst>
          </p:cNvPr>
          <p:cNvSpPr txBox="1"/>
          <p:nvPr/>
        </p:nvSpPr>
        <p:spPr>
          <a:xfrm>
            <a:off x="3983247" y="258793"/>
            <a:ext cx="4225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Схемы страниц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D2FB773-E47F-4F22-B3AE-1D3FA69B3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682" y="1014097"/>
            <a:ext cx="4295775" cy="381952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C81D7B9-BD03-44CB-96D3-8DB396DD6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545" y="983424"/>
            <a:ext cx="3686708" cy="38501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B9D213-D9B7-416E-9746-77B431685B1B}"/>
              </a:ext>
            </a:extLst>
          </p:cNvPr>
          <p:cNvSpPr txBox="1"/>
          <p:nvPr/>
        </p:nvSpPr>
        <p:spPr>
          <a:xfrm>
            <a:off x="1835485" y="4865651"/>
            <a:ext cx="3276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объявлений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409899-9A70-48F8-AC1D-9F00B8D452BD}"/>
              </a:ext>
            </a:extLst>
          </p:cNvPr>
          <p:cNvSpPr txBox="1"/>
          <p:nvPr/>
        </p:nvSpPr>
        <p:spPr>
          <a:xfrm>
            <a:off x="6218108" y="4865651"/>
            <a:ext cx="4391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регистрации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3827387377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309</TotalTime>
  <Words>194</Words>
  <Application>Microsoft Office PowerPoint</Application>
  <PresentationFormat>Широкоэкранный</PresentationFormat>
  <Paragraphs>53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Franklin Gothic Book</vt:lpstr>
      <vt:lpstr>Times New Roman</vt:lpstr>
      <vt:lpstr>Уголки</vt:lpstr>
      <vt:lpstr>Веб-ресурс поиска партнеров для проектов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Веб-ресурс поиска партнеров для проектов </dc:title>
  <dc:creator>Дмитрий Круглеков</dc:creator>
  <cp:lastModifiedBy>Дмитрий Круглеков</cp:lastModifiedBy>
  <cp:revision>20</cp:revision>
  <dcterms:created xsi:type="dcterms:W3CDTF">2023-06-26T14:09:18Z</dcterms:created>
  <dcterms:modified xsi:type="dcterms:W3CDTF">2023-06-29T21:21:08Z</dcterms:modified>
</cp:coreProperties>
</file>