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58" r:id="rId6"/>
    <p:sldId id="266" r:id="rId7"/>
    <p:sldId id="269" r:id="rId8"/>
    <p:sldId id="259" r:id="rId9"/>
    <p:sldId id="261" r:id="rId10"/>
    <p:sldId id="263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17F16-1C24-46A3-8070-AA244036EFC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4C04-9D4B-4587-97A5-3FA5BD03C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04C04-9D4B-4587-97A5-3FA5BD03CA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6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FE33CE-82D8-4F88-9B3B-B9845E160548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404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000-3859-4C51-911D-2BDB9D743DA9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D395-6724-4185-B041-5FF9CFBBB4F3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A1DB-CEA3-43B2-95F6-B08A90A16723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0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6F716-35B8-4DF7-BF88-8AE44216DEEB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000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28A8-1644-4EE1-9CE8-F9E666E266A5}" type="datetime1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C4F-4C5C-4739-86C1-0EEBE5577C3F}" type="datetime1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575C-1948-40B7-8CDC-E4F1F6899F42}" type="datetime1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1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28F-6415-4D68-92E9-DA56F14F4E6A}" type="datetime1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4CF4D-87DE-4E15-9569-9DB979278BB8}" type="datetime1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7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18EE1-93DA-4A22-83E9-0A074498BF5A}" type="datetime1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53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DDBFE8-8012-4500-AAD9-B63FB60908A0}" type="datetime1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15DE9D-2254-467A-8689-4B91E643E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2857500"/>
            <a:ext cx="8361229" cy="1029179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Enigma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3864559"/>
            <a:ext cx="6831673" cy="431751"/>
          </a:xfrm>
        </p:spPr>
        <p:txBody>
          <a:bodyPr>
            <a:normAutofit/>
          </a:bodyPr>
          <a:lstStyle/>
          <a:p>
            <a:pPr lvl="1"/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1 курса группы ПИ-б-о-192(2) </a:t>
            </a:r>
            <a:r>
              <a:rPr lang="ru-RU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Круглеков</a:t>
            </a: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Д.В. 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06" y="4387192"/>
            <a:ext cx="2796946" cy="1308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9903" y="1295911"/>
            <a:ext cx="68316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дисциплине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дисциплине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 в специальность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127" y="4719349"/>
            <a:ext cx="650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ас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Чабанов В.В.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			к.т.н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доц. Руденко М.А.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3802" y="619835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Симферополь 2020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1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9622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797" y="0"/>
            <a:ext cx="574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Бета версия 2.0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2884" y="910843"/>
            <a:ext cx="53259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версия обзавелась пользовательским интерфейсом, который преподнес новые плюсы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полноценно пользоваться программой.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Менять настройки для шифрования в любой момент времени.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Появилась внутренняя клавиатура, которая облегчала работу с программой.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Добавлена вкладка с информацией о формате ввода значений в настройках.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 – не реализована система клиент-сервер.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2" y="910843"/>
            <a:ext cx="5235972" cy="27146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55" y="3951584"/>
            <a:ext cx="2617986" cy="2360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10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6392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463" y="0"/>
            <a:ext cx="574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Бета версия 3.0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5287" y="1255220"/>
            <a:ext cx="575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Третья версия оказалась неудачной.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 работать с программой.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Попытка разделения проекта на клиент и сервер.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Рабочий сервер, написанный с помощью языка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 оказалась неудачной, так как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удалось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библиотеку,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серверу.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4" y="1255220"/>
            <a:ext cx="4967723" cy="12473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3" y="2899379"/>
            <a:ext cx="4967723" cy="25755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11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0345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884" y="0"/>
            <a:ext cx="51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Релиз версия 4.0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8085" y="1036446"/>
            <a:ext cx="5390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Окончательная версия проекта.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 сервер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 клиент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 формирует запрос из введенных данных и отправляет его.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Полноценное пользование программой.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84" y="1283368"/>
            <a:ext cx="4973521" cy="12488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84" y="3510752"/>
            <a:ext cx="10508048" cy="209019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12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9467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13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508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1" y="274001"/>
            <a:ext cx="5900500" cy="603462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криптографии, развитие интереса к криптографии у других студентов.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роектирование и разработка электронной версии шифровальной машины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Энигма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Разработка системы клиент-сервер для более универсального использования алгоритма. Получение опыта в разработке крупного проекта в одиночку.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3" y="911556"/>
            <a:ext cx="4720155" cy="4809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1" y="4765180"/>
            <a:ext cx="590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Криптография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наука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способах защиты конфиденциальных данных от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нежелательного стороннего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прочтения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2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3747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8274" y="146049"/>
            <a:ext cx="558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проекта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8274" y="798549"/>
            <a:ext cx="5582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современном мире люди привыкли общаться по сети, конфиденциальность при этом очень важна, но появляется много злоумышленников, желающих украсть информацию, которая может быть ценной и нежелательной для просмотра иными лицами. Тут на помощь приходят различные системы шифрования информация.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Энигма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может стать отправной точкой для начала изучения и разработки систем шифрования и внедрения их в различные мессенджеры, либо для собственного использования.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26" y="798549"/>
            <a:ext cx="3698636" cy="369863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3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1216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</a:t>
            </a:r>
            <a:r>
              <a:rPr lang="en-US" dirty="0" smtClean="0"/>
              <a:t> “</a:t>
            </a:r>
            <a:r>
              <a:rPr lang="ru-RU" dirty="0" err="1" smtClean="0"/>
              <a:t>Энигма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4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5529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6320" y="473529"/>
            <a:ext cx="71061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Эни́гма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переносная шифровальная машина, использовавшаяся для шифрования и дешифрования секретных сообщений. Более точно,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Энигма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 — целое семейство электромеханических роторных машин, применявшихся с 20-х годов XX века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Использовалась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коммерческих целях, а также военными службами во многих странах мира, но наибольшее распространение получила в нацистской Германии во время Второй мировой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войны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. Именно германская военная модель чаще всего является предметом дискуссий.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4794301"/>
            <a:ext cx="3212780" cy="136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73" y="473529"/>
            <a:ext cx="3240579" cy="43207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5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8450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094" y="25281"/>
            <a:ext cx="482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Роторы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1" y="782506"/>
            <a:ext cx="4387747" cy="27948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1" y="3871777"/>
            <a:ext cx="2703411" cy="2822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32" y="3871777"/>
            <a:ext cx="2703411" cy="2822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8968" y="441010"/>
            <a:ext cx="6533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Всего существовало 10 роторов. 8 из них обозначались номерами от 1 до 8 и два, использующихся во флоте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гамма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разных моделях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энигмы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использовалось различное количество роторов.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Ротор представлял из себя барабан с зубцами, для удобного использования. По обеим сторонам ротора находились контактные группы, состоящие из 26 контактов, которые внутри между собой были связаны особым образом.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3" y="3871777"/>
            <a:ext cx="2900902" cy="27188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6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5770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6" y="138311"/>
            <a:ext cx="9525000" cy="63150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7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4056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8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01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517" y="0"/>
            <a:ext cx="679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Альфа версия 1.0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6458989" y="822959"/>
            <a:ext cx="5394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Эта версия создавалась для тестирования алгоритма. В ней есть некоторые неудобные моменты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 поменять конфигурацию настроек во время работы программы, для этого приходилось ее перезапускать.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перезапуске программы, для того, чтобы поменять настройки, приходилось заново вводить большое количество данных.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также уже существовали плюсы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корректности введенный данных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неплохо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себя показал.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9" y="822959"/>
            <a:ext cx="5348817" cy="259357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DE9D-2254-467A-8689-4B91E643EA3E}" type="slidenum">
              <a:rPr lang="ru-RU" sz="1800" b="1" smtClean="0"/>
              <a:t>9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2507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1952</TotalTime>
  <Words>454</Words>
  <Application>Microsoft Office PowerPoint</Application>
  <PresentationFormat>Широкоэкранный</PresentationFormat>
  <Paragraphs>69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 Project Enigma</vt:lpstr>
      <vt:lpstr>Цель проекта: изучение основ криптографии, развитие интереса к криптографии у других студентов. Проектирование и разработка электронной версии шифровальной машины “Энигма”. Разработка системы клиент-сервер для более универсального использования алгоритма. Получение опыта в разработке крупного проекта в одиночку.</vt:lpstr>
      <vt:lpstr>Презентация PowerPoint</vt:lpstr>
      <vt:lpstr>Машина “Энигма” </vt:lpstr>
      <vt:lpstr>Презентация PowerPoint</vt:lpstr>
      <vt:lpstr>Презентация PowerPoint</vt:lpstr>
      <vt:lpstr>Презентация PowerPoint</vt:lpstr>
      <vt:lpstr>Версии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Enigma</dc:title>
  <dc:creator>Дмитрий Кр</dc:creator>
  <cp:lastModifiedBy>Дмитрий Кр</cp:lastModifiedBy>
  <cp:revision>48</cp:revision>
  <dcterms:created xsi:type="dcterms:W3CDTF">2020-05-24T17:54:36Z</dcterms:created>
  <dcterms:modified xsi:type="dcterms:W3CDTF">2020-05-28T13:11:17Z</dcterms:modified>
</cp:coreProperties>
</file>