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5" autoAdjust="0"/>
    <p:restoredTop sz="94667" autoAdjust="0"/>
  </p:normalViewPr>
  <p:slideViewPr>
    <p:cSldViewPr>
      <p:cViewPr varScale="1">
        <p:scale>
          <a:sx n="83" d="100"/>
          <a:sy n="83" d="100"/>
        </p:scale>
        <p:origin x="-139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Игра «Мусороперерабатывающий завод»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Михерский</a:t>
            </a:r>
            <a:r>
              <a:rPr lang="ru-RU" dirty="0" smtClean="0"/>
              <a:t> Михаил ПИ 191(2)</a:t>
            </a:r>
            <a:endParaRPr lang="ru-RU" dirty="0"/>
          </a:p>
        </p:txBody>
      </p:sp>
      <p:pic>
        <p:nvPicPr>
          <p:cNvPr id="1026" name="Picture 2" descr="F:\PROJECT\util1_jpg_thum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142984"/>
            <a:ext cx="1626065" cy="1024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Валлиjfif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80" y="2224881"/>
            <a:ext cx="390144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Стартовое окно приложения </a:t>
            </a:r>
            <a:endParaRPr lang="ru-RU" dirty="0"/>
          </a:p>
        </p:txBody>
      </p:sp>
      <p:pic>
        <p:nvPicPr>
          <p:cNvPr id="6" name="Содержимое 5" descr="Главное окно игры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0049"/>
            <a:ext cx="8229600" cy="44062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игрового процесса </a:t>
            </a:r>
            <a:endParaRPr lang="ru-RU" dirty="0"/>
          </a:p>
        </p:txBody>
      </p:sp>
      <p:pic>
        <p:nvPicPr>
          <p:cNvPr id="4" name="Содержимое 3" descr="Окно в котором происходит игровой процесс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6756"/>
            <a:ext cx="8229600" cy="4412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Стройка завода</a:t>
            </a:r>
            <a:endParaRPr lang="ru-RU" dirty="0"/>
          </a:p>
        </p:txBody>
      </p:sp>
      <p:pic>
        <p:nvPicPr>
          <p:cNvPr id="4" name="Содержимое 3" descr="Постройка зав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97" y="1657442"/>
            <a:ext cx="8206205" cy="4411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хода другого игрока</a:t>
            </a:r>
            <a:endParaRPr lang="ru-RU" dirty="0"/>
          </a:p>
        </p:txBody>
      </p:sp>
      <p:pic>
        <p:nvPicPr>
          <p:cNvPr id="4" name="Содержимое 3" descr="Постройка завода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6601"/>
            <a:ext cx="8229600" cy="44131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своей работе я использовал: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</a:p>
          <a:p>
            <a:r>
              <a:rPr lang="ru-RU" dirty="0" smtClean="0"/>
              <a:t>Фреймворк </a:t>
            </a:r>
            <a:r>
              <a:rPr lang="en-US" dirty="0" smtClean="0"/>
              <a:t>Qt 5.14.1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 продукт не имеющий аналогов </a:t>
            </a:r>
          </a:p>
          <a:p>
            <a:r>
              <a:rPr lang="ru-RU" dirty="0" smtClean="0"/>
              <a:t>Приложение имеет не </a:t>
            </a:r>
            <a:r>
              <a:rPr lang="ru-RU" dirty="0" smtClean="0"/>
              <a:t>только </a:t>
            </a:r>
            <a:r>
              <a:rPr lang="ru-RU" dirty="0" smtClean="0"/>
              <a:t>развлекательный характер, оно также поднимает проблему защиты окружающей среды.</a:t>
            </a:r>
          </a:p>
          <a:p>
            <a:r>
              <a:rPr lang="ru-RU" dirty="0" smtClean="0"/>
              <a:t>Приобретён опыт работы с </a:t>
            </a:r>
            <a:r>
              <a:rPr lang="en-US" dirty="0" smtClean="0"/>
              <a:t>Qt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Закреплены навыки работы с языком программирования С++.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70</Words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Игра «Мусороперерабатывающий завод»</vt:lpstr>
      <vt:lpstr>Слайд 2</vt:lpstr>
      <vt:lpstr>Стартовое окно приложения </vt:lpstr>
      <vt:lpstr>Окно игрового процесса </vt:lpstr>
      <vt:lpstr>Стройка завода</vt:lpstr>
      <vt:lpstr>Пример хода другого игрока</vt:lpstr>
      <vt:lpstr>В своей работе я использовал:</vt:lpstr>
      <vt:lpstr>Вывод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«Мусороперерабатывающий завод»</dc:title>
  <dc:creator>Иванов Иван</dc:creator>
  <cp:lastModifiedBy>Иванов Иван</cp:lastModifiedBy>
  <cp:revision>27</cp:revision>
  <dcterms:created xsi:type="dcterms:W3CDTF">2020-05-27T18:18:19Z</dcterms:created>
  <dcterms:modified xsi:type="dcterms:W3CDTF">2020-05-28T08:21:50Z</dcterms:modified>
</cp:coreProperties>
</file>