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6"/>
    <a:srgbClr val="77DD77"/>
    <a:srgbClr val="57A307"/>
    <a:srgbClr val="64AD17"/>
    <a:srgbClr val="8AC44B"/>
    <a:srgbClr val="7AA848"/>
    <a:srgbClr val="93B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69E14-E0BC-4889-BCFD-CF2367F1757C}" v="249" dt="2022-01-07T19:06:50.872"/>
    <p1510:client id="{1A1E88A6-E802-4E58-BB52-882A0661F18C}" v="24" dt="2022-01-10T07:16:26.589"/>
    <p1510:client id="{1E7103A6-14E7-4AFD-AED9-18B830F7E17D}" v="386" dt="2022-01-07T18:04:01.154"/>
    <p1510:client id="{658E61AE-9527-4460-B1F8-936EEC98CFD7}" v="22" dt="2022-01-10T06:43:25.204"/>
    <p1510:client id="{A6A8F2EE-E219-4132-9F34-DC6E65A1F56D}" v="31" dt="2022-01-10T07:52:54.582"/>
    <p1510:client id="{E49E426F-2705-4B92-BBD2-3D69DEABA02C}" v="2" dt="2022-01-10T09:02:4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s Borbala" userId="d856ea87f2670f85" providerId="Windows Live" clId="Web-{658E61AE-9527-4460-B1F8-936EEC98CFD7}"/>
    <pc:docChg chg="modSld">
      <pc:chgData name="Kiss Borbala" userId="d856ea87f2670f85" providerId="Windows Live" clId="Web-{658E61AE-9527-4460-B1F8-936EEC98CFD7}" dt="2022-01-10T06:43:25.204" v="11" actId="20577"/>
      <pc:docMkLst>
        <pc:docMk/>
      </pc:docMkLst>
      <pc:sldChg chg="modSp">
        <pc:chgData name="Kiss Borbala" userId="d856ea87f2670f85" providerId="Windows Live" clId="Web-{658E61AE-9527-4460-B1F8-936EEC98CFD7}" dt="2022-01-10T06:43:25.204" v="11" actId="20577"/>
        <pc:sldMkLst>
          <pc:docMk/>
          <pc:sldMk cId="3560700243" sldId="259"/>
        </pc:sldMkLst>
        <pc:spChg chg="mod">
          <ac:chgData name="Kiss Borbala" userId="d856ea87f2670f85" providerId="Windows Live" clId="Web-{658E61AE-9527-4460-B1F8-936EEC98CFD7}" dt="2022-01-10T06:42:16.968" v="0" actId="20577"/>
          <ac:spMkLst>
            <pc:docMk/>
            <pc:sldMk cId="3560700243" sldId="259"/>
            <ac:spMk id="2" creationId="{A8D74A18-EEBF-4904-8B4B-70FD906E7DC7}"/>
          </ac:spMkLst>
        </pc:spChg>
        <pc:spChg chg="mod">
          <ac:chgData name="Kiss Borbala" userId="d856ea87f2670f85" providerId="Windows Live" clId="Web-{658E61AE-9527-4460-B1F8-936EEC98CFD7}" dt="2022-01-10T06:43:25.204" v="11" actId="20577"/>
          <ac:spMkLst>
            <pc:docMk/>
            <pc:sldMk cId="3560700243" sldId="259"/>
            <ac:spMk id="5" creationId="{D3E5DD14-824F-43AE-99FE-044AA244CDF5}"/>
          </ac:spMkLst>
        </pc:spChg>
      </pc:sldChg>
    </pc:docChg>
  </pc:docChgLst>
  <pc:docChgLst>
    <pc:chgData name="Kiss Borbala" userId="d856ea87f2670f85" providerId="Windows Live" clId="Web-{06969E14-E0BC-4889-BCFD-CF2367F1757C}"/>
    <pc:docChg chg="addSld delSld modSld modMainMaster">
      <pc:chgData name="Kiss Borbala" userId="d856ea87f2670f85" providerId="Windows Live" clId="Web-{06969E14-E0BC-4889-BCFD-CF2367F1757C}" dt="2022-01-07T19:06:50.872" v="201" actId="1076"/>
      <pc:docMkLst>
        <pc:docMk/>
      </pc:docMkLst>
      <pc:sldChg chg="mod">
        <pc:chgData name="Kiss Borbala" userId="d856ea87f2670f85" providerId="Windows Live" clId="Web-{06969E14-E0BC-4889-BCFD-CF2367F1757C}" dt="2022-01-07T18:07:23.763" v="22"/>
        <pc:sldMkLst>
          <pc:docMk/>
          <pc:sldMk cId="1194440229" sldId="256"/>
        </pc:sldMkLst>
      </pc:sldChg>
      <pc:sldChg chg="addSp modSp mod">
        <pc:chgData name="Kiss Borbala" userId="d856ea87f2670f85" providerId="Windows Live" clId="Web-{06969E14-E0BC-4889-BCFD-CF2367F1757C}" dt="2022-01-07T18:07:23.763" v="22"/>
        <pc:sldMkLst>
          <pc:docMk/>
          <pc:sldMk cId="3581728712" sldId="257"/>
        </pc:sldMkLst>
        <pc:spChg chg="mod">
          <ac:chgData name="Kiss Borbala" userId="d856ea87f2670f85" providerId="Windows Live" clId="Web-{06969E14-E0BC-4889-BCFD-CF2367F1757C}" dt="2022-01-07T18:05:00.630" v="0"/>
          <ac:spMkLst>
            <pc:docMk/>
            <pc:sldMk cId="3581728712" sldId="257"/>
            <ac:spMk id="2" creationId="{A8D74A18-EEBF-4904-8B4B-70FD906E7DC7}"/>
          </ac:spMkLst>
        </pc:spChg>
        <pc:spChg chg="mod">
          <ac:chgData name="Kiss Borbala" userId="d856ea87f2670f85" providerId="Windows Live" clId="Web-{06969E14-E0BC-4889-BCFD-CF2367F1757C}" dt="2022-01-07T18:05:04.458" v="1" actId="1076"/>
          <ac:spMkLst>
            <pc:docMk/>
            <pc:sldMk cId="3581728712" sldId="257"/>
            <ac:spMk id="14" creationId="{317B1ED4-070F-40C3-BF64-B52ABC2F2440}"/>
          </ac:spMkLst>
        </pc:spChg>
        <pc:spChg chg="add">
          <ac:chgData name="Kiss Borbala" userId="d856ea87f2670f85" providerId="Windows Live" clId="Web-{06969E14-E0BC-4889-BCFD-CF2367F1757C}" dt="2022-01-07T18:05:00.630" v="0"/>
          <ac:spMkLst>
            <pc:docMk/>
            <pc:sldMk cId="3581728712" sldId="257"/>
            <ac:spMk id="16" creationId="{1660E788-AFA9-4A1B-9991-6AA74632A15B}"/>
          </ac:spMkLst>
        </pc:spChg>
        <pc:spChg chg="add">
          <ac:chgData name="Kiss Borbala" userId="d856ea87f2670f85" providerId="Windows Live" clId="Web-{06969E14-E0BC-4889-BCFD-CF2367F1757C}" dt="2022-01-07T18:05:00.630" v="0"/>
          <ac:spMkLst>
            <pc:docMk/>
            <pc:sldMk cId="3581728712" sldId="257"/>
            <ac:spMk id="17" creationId="{867D4867-5BA7-4462-B2F6-A23F4A622AA7}"/>
          </ac:spMkLst>
        </pc:spChg>
        <pc:picChg chg="mod">
          <ac:chgData name="Kiss Borbala" userId="d856ea87f2670f85" providerId="Windows Live" clId="Web-{06969E14-E0BC-4889-BCFD-CF2367F1757C}" dt="2022-01-07T18:05:13.537" v="3" actId="1076"/>
          <ac:picMkLst>
            <pc:docMk/>
            <pc:sldMk cId="3581728712" sldId="257"/>
            <ac:picMk id="4" creationId="{EB1D7EB8-5B92-47C3-B836-6C334956391E}"/>
          </ac:picMkLst>
        </pc:picChg>
      </pc:sldChg>
      <pc:sldChg chg="addSp delSp modSp add mod replId setBg">
        <pc:chgData name="Kiss Borbala" userId="d856ea87f2670f85" providerId="Windows Live" clId="Web-{06969E14-E0BC-4889-BCFD-CF2367F1757C}" dt="2022-01-07T19:01:04.754" v="181" actId="1076"/>
        <pc:sldMkLst>
          <pc:docMk/>
          <pc:sldMk cId="2781383398" sldId="258"/>
        </pc:sldMkLst>
        <pc:spChg chg="del mod">
          <ac:chgData name="Kiss Borbala" userId="d856ea87f2670f85" providerId="Windows Live" clId="Web-{06969E14-E0BC-4889-BCFD-CF2367F1757C}" dt="2022-01-07T18:09:09.300" v="28"/>
          <ac:spMkLst>
            <pc:docMk/>
            <pc:sldMk cId="2781383398" sldId="258"/>
            <ac:spMk id="2" creationId="{A8D74A18-EEBF-4904-8B4B-70FD906E7DC7}"/>
          </ac:spMkLst>
        </pc:spChg>
        <pc:spChg chg="add del mod">
          <ac:chgData name="Kiss Borbala" userId="d856ea87f2670f85" providerId="Windows Live" clId="Web-{06969E14-E0BC-4889-BCFD-CF2367F1757C}" dt="2022-01-07T18:09:11.503" v="29"/>
          <ac:spMkLst>
            <pc:docMk/>
            <pc:sldMk cId="2781383398" sldId="258"/>
            <ac:spMk id="5" creationId="{F76878B1-88A2-43B9-8182-2305A77B279D}"/>
          </ac:spMkLst>
        </pc:spChg>
        <pc:spChg chg="add del mod">
          <ac:chgData name="Kiss Borbala" userId="d856ea87f2670f85" providerId="Windows Live" clId="Web-{06969E14-E0BC-4889-BCFD-CF2367F1757C}" dt="2022-01-07T18:09:12.800" v="30"/>
          <ac:spMkLst>
            <pc:docMk/>
            <pc:sldMk cId="2781383398" sldId="258"/>
            <ac:spMk id="7" creationId="{F0D7D08C-B307-4C40-94FB-DBB84F60D5E7}"/>
          </ac:spMkLst>
        </pc:spChg>
        <pc:spChg chg="del mod">
          <ac:chgData name="Kiss Borbala" userId="d856ea87f2670f85" providerId="Windows Live" clId="Web-{06969E14-E0BC-4889-BCFD-CF2367F1757C}" dt="2022-01-07T18:09:06.862" v="26"/>
          <ac:spMkLst>
            <pc:docMk/>
            <pc:sldMk cId="2781383398" sldId="258"/>
            <ac:spMk id="14" creationId="{317B1ED4-070F-40C3-BF64-B52ABC2F2440}"/>
          </ac:spMkLst>
        </pc:spChg>
        <pc:picChg chg="del">
          <ac:chgData name="Kiss Borbala" userId="d856ea87f2670f85" providerId="Windows Live" clId="Web-{06969E14-E0BC-4889-BCFD-CF2367F1757C}" dt="2022-01-07T18:07:04.012" v="20"/>
          <ac:picMkLst>
            <pc:docMk/>
            <pc:sldMk cId="2781383398" sldId="258"/>
            <ac:picMk id="4" creationId="{EB1D7EB8-5B92-47C3-B836-6C334956391E}"/>
          </ac:picMkLst>
        </pc:picChg>
        <pc:picChg chg="add mod modCrop">
          <ac:chgData name="Kiss Borbala" userId="d856ea87f2670f85" providerId="Windows Live" clId="Web-{06969E14-E0BC-4889-BCFD-CF2367F1757C}" dt="2022-01-07T19:01:04.754" v="181" actId="1076"/>
          <ac:picMkLst>
            <pc:docMk/>
            <pc:sldMk cId="2781383398" sldId="258"/>
            <ac:picMk id="8" creationId="{007605F5-C788-4577-BCD6-69EE685804C0}"/>
          </ac:picMkLst>
        </pc:picChg>
      </pc:sldChg>
      <pc:sldChg chg="addSp delSp modSp new del mod chgLayout">
        <pc:chgData name="Kiss Borbala" userId="d856ea87f2670f85" providerId="Windows Live" clId="Web-{06969E14-E0BC-4889-BCFD-CF2367F1757C}" dt="2022-01-07T18:06:33.541" v="18"/>
        <pc:sldMkLst>
          <pc:docMk/>
          <pc:sldMk cId="3979075846" sldId="258"/>
        </pc:sldMkLst>
        <pc:spChg chg="del mod ord">
          <ac:chgData name="Kiss Borbala" userId="d856ea87f2670f85" providerId="Windows Live" clId="Web-{06969E14-E0BC-4889-BCFD-CF2367F1757C}" dt="2022-01-07T18:05:50.851" v="6"/>
          <ac:spMkLst>
            <pc:docMk/>
            <pc:sldMk cId="3979075846" sldId="258"/>
            <ac:spMk id="2" creationId="{0B14FA8D-D9A7-4D48-928A-99C7191D6DC1}"/>
          </ac:spMkLst>
        </pc:spChg>
        <pc:spChg chg="del mod ord">
          <ac:chgData name="Kiss Borbala" userId="d856ea87f2670f85" providerId="Windows Live" clId="Web-{06969E14-E0BC-4889-BCFD-CF2367F1757C}" dt="2022-01-07T18:05:52.617" v="7"/>
          <ac:spMkLst>
            <pc:docMk/>
            <pc:sldMk cId="3979075846" sldId="258"/>
            <ac:spMk id="3" creationId="{496E410E-593E-4DB6-87DC-C978C13466CD}"/>
          </ac:spMkLst>
        </pc:spChg>
        <pc:spChg chg="del">
          <ac:chgData name="Kiss Borbala" userId="d856ea87f2670f85" providerId="Windows Live" clId="Web-{06969E14-E0BC-4889-BCFD-CF2367F1757C}" dt="2022-01-07T18:05:48.867" v="5"/>
          <ac:spMkLst>
            <pc:docMk/>
            <pc:sldMk cId="3979075846" sldId="258"/>
            <ac:spMk id="4" creationId="{6F5F3D6A-D6A8-4471-BCC1-47411260B10D}"/>
          </ac:spMkLst>
        </pc:spChg>
        <pc:picChg chg="add mod">
          <ac:chgData name="Kiss Borbala" userId="d856ea87f2670f85" providerId="Windows Live" clId="Web-{06969E14-E0BC-4889-BCFD-CF2367F1757C}" dt="2022-01-07T18:06:10.618" v="17" actId="1076"/>
          <ac:picMkLst>
            <pc:docMk/>
            <pc:sldMk cId="3979075846" sldId="258"/>
            <ac:picMk id="5" creationId="{B5281E44-BA2A-4F4F-AA2D-AFDD8F8C2A4C}"/>
          </ac:picMkLst>
        </pc:picChg>
      </pc:sldChg>
      <pc:sldChg chg="addSp delSp modSp add replId">
        <pc:chgData name="Kiss Borbala" userId="d856ea87f2670f85" providerId="Windows Live" clId="Web-{06969E14-E0BC-4889-BCFD-CF2367F1757C}" dt="2022-01-07T18:59:59.033" v="175" actId="1076"/>
        <pc:sldMkLst>
          <pc:docMk/>
          <pc:sldMk cId="3560700243" sldId="259"/>
        </pc:sldMkLst>
        <pc:spChg chg="mod">
          <ac:chgData name="Kiss Borbala" userId="d856ea87f2670f85" providerId="Windows Live" clId="Web-{06969E14-E0BC-4889-BCFD-CF2367F1757C}" dt="2022-01-07T18:11:10.041" v="56" actId="20577"/>
          <ac:spMkLst>
            <pc:docMk/>
            <pc:sldMk cId="3560700243" sldId="259"/>
            <ac:spMk id="2" creationId="{A8D74A18-EEBF-4904-8B4B-70FD906E7DC7}"/>
          </ac:spMkLst>
        </pc:spChg>
        <pc:spChg chg="add del">
          <ac:chgData name="Kiss Borbala" userId="d856ea87f2670f85" providerId="Windows Live" clId="Web-{06969E14-E0BC-4889-BCFD-CF2367F1757C}" dt="2022-01-07T18:11:18.120" v="61"/>
          <ac:spMkLst>
            <pc:docMk/>
            <pc:sldMk cId="3560700243" sldId="259"/>
            <ac:spMk id="3" creationId="{8A8F3FF7-E15B-4C96-83CB-EF5F8A957092}"/>
          </ac:spMkLst>
        </pc:spChg>
        <pc:spChg chg="add mod">
          <ac:chgData name="Kiss Borbala" userId="d856ea87f2670f85" providerId="Windows Live" clId="Web-{06969E14-E0BC-4889-BCFD-CF2367F1757C}" dt="2022-01-07T18:12:48.031" v="121" actId="1076"/>
          <ac:spMkLst>
            <pc:docMk/>
            <pc:sldMk cId="3560700243" sldId="259"/>
            <ac:spMk id="5" creationId="{D3E5DD14-824F-43AE-99FE-044AA244CDF5}"/>
          </ac:spMkLst>
        </pc:spChg>
        <pc:spChg chg="mod ord">
          <ac:chgData name="Kiss Borbala" userId="d856ea87f2670f85" providerId="Windows Live" clId="Web-{06969E14-E0BC-4889-BCFD-CF2367F1757C}" dt="2022-01-07T18:11:12.963" v="59" actId="1076"/>
          <ac:spMkLst>
            <pc:docMk/>
            <pc:sldMk cId="3560700243" sldId="259"/>
            <ac:spMk id="14" creationId="{317B1ED4-070F-40C3-BF64-B52ABC2F2440}"/>
          </ac:spMkLst>
        </pc:spChg>
        <pc:spChg chg="del">
          <ac:chgData name="Kiss Borbala" userId="d856ea87f2670f85" providerId="Windows Live" clId="Web-{06969E14-E0BC-4889-BCFD-CF2367F1757C}" dt="2022-01-07T18:09:40.255" v="41"/>
          <ac:spMkLst>
            <pc:docMk/>
            <pc:sldMk cId="3560700243" sldId="259"/>
            <ac:spMk id="16" creationId="{1660E788-AFA9-4A1B-9991-6AA74632A15B}"/>
          </ac:spMkLst>
        </pc:spChg>
        <pc:spChg chg="del">
          <ac:chgData name="Kiss Borbala" userId="d856ea87f2670f85" providerId="Windows Live" clId="Web-{06969E14-E0BC-4889-BCFD-CF2367F1757C}" dt="2022-01-07T18:09:40.255" v="41"/>
          <ac:spMkLst>
            <pc:docMk/>
            <pc:sldMk cId="3560700243" sldId="259"/>
            <ac:spMk id="17" creationId="{867D4867-5BA7-4462-B2F6-A23F4A622AA7}"/>
          </ac:spMkLst>
        </pc:spChg>
        <pc:spChg chg="add">
          <ac:chgData name="Kiss Borbala" userId="d856ea87f2670f85" providerId="Windows Live" clId="Web-{06969E14-E0BC-4889-BCFD-CF2367F1757C}" dt="2022-01-07T18:09:40.255" v="41"/>
          <ac:spMkLst>
            <pc:docMk/>
            <pc:sldMk cId="3560700243" sldId="259"/>
            <ac:spMk id="22" creationId="{1660E788-AFA9-4A1B-9991-6AA74632A15B}"/>
          </ac:spMkLst>
        </pc:spChg>
        <pc:spChg chg="add">
          <ac:chgData name="Kiss Borbala" userId="d856ea87f2670f85" providerId="Windows Live" clId="Web-{06969E14-E0BC-4889-BCFD-CF2367F1757C}" dt="2022-01-07T18:09:40.255" v="41"/>
          <ac:spMkLst>
            <pc:docMk/>
            <pc:sldMk cId="3560700243" sldId="259"/>
            <ac:spMk id="24" creationId="{867D4867-5BA7-4462-B2F6-A23F4A622AA7}"/>
          </ac:spMkLst>
        </pc:spChg>
        <pc:picChg chg="add mod">
          <ac:chgData name="Kiss Borbala" userId="d856ea87f2670f85" providerId="Windows Live" clId="Web-{06969E14-E0BC-4889-BCFD-CF2367F1757C}" dt="2022-01-07T18:59:59.033" v="175" actId="1076"/>
          <ac:picMkLst>
            <pc:docMk/>
            <pc:sldMk cId="3560700243" sldId="259"/>
            <ac:picMk id="3" creationId="{2B83FC1C-130A-4244-A783-9ED062561C0E}"/>
          </ac:picMkLst>
        </pc:picChg>
        <pc:picChg chg="del mod">
          <ac:chgData name="Kiss Borbala" userId="d856ea87f2670f85" providerId="Windows Live" clId="Web-{06969E14-E0BC-4889-BCFD-CF2367F1757C}" dt="2022-01-07T18:09:43.458" v="42"/>
          <ac:picMkLst>
            <pc:docMk/>
            <pc:sldMk cId="3560700243" sldId="259"/>
            <ac:picMk id="4" creationId="{EB1D7EB8-5B92-47C3-B836-6C334956391E}"/>
          </ac:picMkLst>
        </pc:picChg>
        <pc:picChg chg="add mod">
          <ac:chgData name="Kiss Borbala" userId="d856ea87f2670f85" providerId="Windows Live" clId="Web-{06969E14-E0BC-4889-BCFD-CF2367F1757C}" dt="2022-01-07T18:59:46.017" v="171" actId="1076"/>
          <ac:picMkLst>
            <pc:docMk/>
            <pc:sldMk cId="3560700243" sldId="259"/>
            <ac:picMk id="6" creationId="{AAC79965-2B90-47E4-8E9E-EFC7D0D0EF99}"/>
          </ac:picMkLst>
        </pc:picChg>
        <pc:picChg chg="add del mod">
          <ac:chgData name="Kiss Borbala" userId="d856ea87f2670f85" providerId="Windows Live" clId="Web-{06969E14-E0BC-4889-BCFD-CF2367F1757C}" dt="2022-01-07T18:14:37.240" v="131"/>
          <ac:picMkLst>
            <pc:docMk/>
            <pc:sldMk cId="3560700243" sldId="259"/>
            <ac:picMk id="7" creationId="{E3D96FEB-8FB7-4F0C-B564-3F5FEFCA5F97}"/>
          </ac:picMkLst>
        </pc:picChg>
        <pc:picChg chg="add mod">
          <ac:chgData name="Kiss Borbala" userId="d856ea87f2670f85" providerId="Windows Live" clId="Web-{06969E14-E0BC-4889-BCFD-CF2367F1757C}" dt="2022-01-07T18:59:45.002" v="170" actId="1076"/>
          <ac:picMkLst>
            <pc:docMk/>
            <pc:sldMk cId="3560700243" sldId="259"/>
            <ac:picMk id="8" creationId="{6F5E1963-A92E-427E-AACF-C9FA63328AF6}"/>
          </ac:picMkLst>
        </pc:picChg>
        <pc:picChg chg="add mod">
          <ac:chgData name="Kiss Borbala" userId="d856ea87f2670f85" providerId="Windows Live" clId="Web-{06969E14-E0BC-4889-BCFD-CF2367F1757C}" dt="2022-01-07T18:59:54.299" v="174" actId="1076"/>
          <ac:picMkLst>
            <pc:docMk/>
            <pc:sldMk cId="3560700243" sldId="259"/>
            <ac:picMk id="9" creationId="{087AB2CC-F455-4049-BA59-6A8A05EFBA95}"/>
          </ac:picMkLst>
        </pc:picChg>
      </pc:sldChg>
      <pc:sldChg chg="addSp delSp modSp new mod setBg chgLayout">
        <pc:chgData name="Kiss Borbala" userId="d856ea87f2670f85" providerId="Windows Live" clId="Web-{06969E14-E0BC-4889-BCFD-CF2367F1757C}" dt="2022-01-07T19:06:50.872" v="201" actId="1076"/>
        <pc:sldMkLst>
          <pc:docMk/>
          <pc:sldMk cId="4205919831" sldId="260"/>
        </pc:sldMkLst>
        <pc:spChg chg="del">
          <ac:chgData name="Kiss Borbala" userId="d856ea87f2670f85" providerId="Windows Live" clId="Web-{06969E14-E0BC-4889-BCFD-CF2367F1757C}" dt="2022-01-07T19:01:14.957" v="183"/>
          <ac:spMkLst>
            <pc:docMk/>
            <pc:sldMk cId="4205919831" sldId="260"/>
            <ac:spMk id="2" creationId="{5B8D1EAD-39A9-4EB4-9703-0E5D5F415F91}"/>
          </ac:spMkLst>
        </pc:spChg>
        <pc:spChg chg="del mod ord">
          <ac:chgData name="Kiss Borbala" userId="d856ea87f2670f85" providerId="Windows Live" clId="Web-{06969E14-E0BC-4889-BCFD-CF2367F1757C}" dt="2022-01-07T19:01:25.067" v="187"/>
          <ac:spMkLst>
            <pc:docMk/>
            <pc:sldMk cId="4205919831" sldId="260"/>
            <ac:spMk id="3" creationId="{C2C370B1-C0BE-47E8-88B8-F109497AD8E8}"/>
          </ac:spMkLst>
        </pc:spChg>
        <pc:spChg chg="del">
          <ac:chgData name="Kiss Borbala" userId="d856ea87f2670f85" providerId="Windows Live" clId="Web-{06969E14-E0BC-4889-BCFD-CF2367F1757C}" dt="2022-01-07T19:01:17.770" v="184"/>
          <ac:spMkLst>
            <pc:docMk/>
            <pc:sldMk cId="4205919831" sldId="260"/>
            <ac:spMk id="4" creationId="{24818F9C-DC6A-4178-A53A-98DD3D4F00AF}"/>
          </ac:spMkLst>
        </pc:spChg>
        <pc:spChg chg="add del mod ord">
          <ac:chgData name="Kiss Borbala" userId="d856ea87f2670f85" providerId="Windows Live" clId="Web-{06969E14-E0BC-4889-BCFD-CF2367F1757C}" dt="2022-01-07T19:01:24.051" v="186"/>
          <ac:spMkLst>
            <pc:docMk/>
            <pc:sldMk cId="4205919831" sldId="260"/>
            <ac:spMk id="5" creationId="{4D9F06B2-FF12-4D04-8DCE-D43AF12E93E9}"/>
          </ac:spMkLst>
        </pc:spChg>
        <pc:picChg chg="add mod">
          <ac:chgData name="Kiss Borbala" userId="d856ea87f2670f85" providerId="Windows Live" clId="Web-{06969E14-E0BC-4889-BCFD-CF2367F1757C}" dt="2022-01-07T19:06:50.872" v="201" actId="1076"/>
          <ac:picMkLst>
            <pc:docMk/>
            <pc:sldMk cId="4205919831" sldId="260"/>
            <ac:picMk id="6" creationId="{5FD0DECC-DCE8-4E9C-8FB6-8B4E420D3543}"/>
          </ac:picMkLst>
        </pc:picChg>
      </pc:sldChg>
      <pc:sldMasterChg chg="mod setBg modSldLayout">
        <pc:chgData name="Kiss Borbala" userId="d856ea87f2670f85" providerId="Windows Live" clId="Web-{06969E14-E0BC-4889-BCFD-CF2367F1757C}" dt="2022-01-07T18:07:23.763" v="22"/>
        <pc:sldMasterMkLst>
          <pc:docMk/>
          <pc:sldMasterMk cId="0" sldId="2147483696"/>
        </pc:sldMasterMkLst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697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698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699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0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1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2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3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4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5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6"/>
          </pc:sldLayoutMkLst>
        </pc:sldLayoutChg>
        <pc:sldLayoutChg chg="mod">
          <pc:chgData name="Kiss Borbala" userId="d856ea87f2670f85" providerId="Windows Live" clId="Web-{06969E14-E0BC-4889-BCFD-CF2367F1757C}" dt="2022-01-07T18:07:23.763" v="22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Kiss Borbala" userId="d856ea87f2670f85" providerId="Windows Live" clId="Web-{1E7103A6-14E7-4AFD-AED9-18B830F7E17D}"/>
    <pc:docChg chg="addSld modSld addMainMaster delMainMaster modMainMaster">
      <pc:chgData name="Kiss Borbala" userId="d856ea87f2670f85" providerId="Windows Live" clId="Web-{1E7103A6-14E7-4AFD-AED9-18B830F7E17D}" dt="2022-01-07T18:04:01.154" v="282" actId="1076"/>
      <pc:docMkLst>
        <pc:docMk/>
      </pc:docMkLst>
      <pc:sldChg chg="addSp delSp modSp mod setBg modClrScheme addAnim delAnim chgLayout">
        <pc:chgData name="Kiss Borbala" userId="d856ea87f2670f85" providerId="Windows Live" clId="Web-{1E7103A6-14E7-4AFD-AED9-18B830F7E17D}" dt="2022-01-07T17:57:38.347" v="202"/>
        <pc:sldMkLst>
          <pc:docMk/>
          <pc:sldMk cId="1194440229" sldId="256"/>
        </pc:sldMkLst>
        <pc:spChg chg="mod">
          <ac:chgData name="Kiss Borbala" userId="d856ea87f2670f85" providerId="Windows Live" clId="Web-{1E7103A6-14E7-4AFD-AED9-18B830F7E17D}" dt="2022-01-07T17:49:29.878" v="128" actId="1076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Kiss Borbala" userId="d856ea87f2670f85" providerId="Windows Live" clId="Web-{1E7103A6-14E7-4AFD-AED9-18B830F7E17D}" dt="2022-01-07T17:49:32.644" v="129" actId="1076"/>
          <ac:spMkLst>
            <pc:docMk/>
            <pc:sldMk cId="1194440229" sldId="256"/>
            <ac:spMk id="3" creationId="{00000000-0000-0000-0000-000000000000}"/>
          </ac:spMkLst>
        </pc:spChg>
        <pc:spChg chg="add">
          <ac:chgData name="Kiss Borbala" userId="d856ea87f2670f85" providerId="Windows Live" clId="Web-{1E7103A6-14E7-4AFD-AED9-18B830F7E17D}" dt="2022-01-07T17:44:11.966" v="52"/>
          <ac:spMkLst>
            <pc:docMk/>
            <pc:sldMk cId="1194440229" sldId="256"/>
            <ac:spMk id="4" creationId="{36DE0D80-3139-41F1-AC92-19979AB053B9}"/>
          </ac:spMkLst>
        </pc:spChg>
        <pc:spChg chg="add mod">
          <ac:chgData name="Kiss Borbala" userId="d856ea87f2670f85" providerId="Windows Live" clId="Web-{1E7103A6-14E7-4AFD-AED9-18B830F7E17D}" dt="2022-01-07T17:50:49.742" v="166" actId="1076"/>
          <ac:spMkLst>
            <pc:docMk/>
            <pc:sldMk cId="1194440229" sldId="256"/>
            <ac:spMk id="5" creationId="{037E66E8-FE13-4DD9-A2B8-39CA97B65183}"/>
          </ac:spMkLst>
        </pc:spChg>
        <pc:spChg chg="add del">
          <ac:chgData name="Kiss Borbala" userId="d856ea87f2670f85" providerId="Windows Live" clId="Web-{1E7103A6-14E7-4AFD-AED9-18B830F7E17D}" dt="2022-01-07T17:43:08.697" v="12"/>
          <ac:spMkLst>
            <pc:docMk/>
            <pc:sldMk cId="1194440229" sldId="256"/>
            <ac:spMk id="8" creationId="{4905C695-F54E-4EF8-8AEF-811D460E7AFE}"/>
          </ac:spMkLst>
        </pc:spChg>
        <pc:spChg chg="add del">
          <ac:chgData name="Kiss Borbala" userId="d856ea87f2670f85" providerId="Windows Live" clId="Web-{1E7103A6-14E7-4AFD-AED9-18B830F7E17D}" dt="2022-01-07T17:43:08.697" v="12"/>
          <ac:spMkLst>
            <pc:docMk/>
            <pc:sldMk cId="1194440229" sldId="256"/>
            <ac:spMk id="10" creationId="{485CD2A3-2099-476E-9A85-55DC735FA2B7}"/>
          </ac:spMkLst>
        </pc:spChg>
        <pc:grpChg chg="add del">
          <ac:chgData name="Kiss Borbala" userId="d856ea87f2670f85" providerId="Windows Live" clId="Web-{1E7103A6-14E7-4AFD-AED9-18B830F7E17D}" dt="2022-01-07T17:43:08.697" v="12"/>
          <ac:grpSpMkLst>
            <pc:docMk/>
            <pc:sldMk cId="1194440229" sldId="256"/>
            <ac:grpSpMk id="12" creationId="{E92979E8-2E86-433E-A7E4-5F102E45A8EE}"/>
          </ac:grpSpMkLst>
        </pc:grpChg>
      </pc:sldChg>
      <pc:sldChg chg="addSp delSp modSp new mod setBg modClrScheme delDesignElem chgLayout">
        <pc:chgData name="Kiss Borbala" userId="d856ea87f2670f85" providerId="Windows Live" clId="Web-{1E7103A6-14E7-4AFD-AED9-18B830F7E17D}" dt="2022-01-07T18:04:01.154" v="282" actId="1076"/>
        <pc:sldMkLst>
          <pc:docMk/>
          <pc:sldMk cId="3581728712" sldId="257"/>
        </pc:sldMkLst>
        <pc:spChg chg="mod ord">
          <ac:chgData name="Kiss Borbala" userId="d856ea87f2670f85" providerId="Windows Live" clId="Web-{1E7103A6-14E7-4AFD-AED9-18B830F7E17D}" dt="2022-01-07T18:03:42.621" v="279" actId="1076"/>
          <ac:spMkLst>
            <pc:docMk/>
            <pc:sldMk cId="3581728712" sldId="257"/>
            <ac:spMk id="2" creationId="{A8D74A18-EEBF-4904-8B4B-70FD906E7DC7}"/>
          </ac:spMkLst>
        </pc:spChg>
        <pc:spChg chg="del">
          <ac:chgData name="Kiss Borbala" userId="d856ea87f2670f85" providerId="Windows Live" clId="Web-{1E7103A6-14E7-4AFD-AED9-18B830F7E17D}" dt="2022-01-07T17:57:26.159" v="200"/>
          <ac:spMkLst>
            <pc:docMk/>
            <pc:sldMk cId="3581728712" sldId="257"/>
            <ac:spMk id="3" creationId="{62EB5426-CF24-45A9-80D2-415DCAD46200}"/>
          </ac:spMkLst>
        </pc:spChg>
        <pc:spChg chg="add del mod ord">
          <ac:chgData name="Kiss Borbala" userId="d856ea87f2670f85" providerId="Windows Live" clId="Web-{1E7103A6-14E7-4AFD-AED9-18B830F7E17D}" dt="2022-01-07T18:03:53.403" v="281"/>
          <ac:spMkLst>
            <pc:docMk/>
            <pc:sldMk cId="3581728712" sldId="257"/>
            <ac:spMk id="5" creationId="{95B187F8-C56D-4ACF-BDBE-D6D422C51ABC}"/>
          </ac:spMkLst>
        </pc:spChg>
        <pc:spChg chg="add del">
          <ac:chgData name="Kiss Borbala" userId="d856ea87f2670f85" providerId="Windows Live" clId="Web-{1E7103A6-14E7-4AFD-AED9-18B830F7E17D}" dt="2022-01-07T17:58:03.271" v="206"/>
          <ac:spMkLst>
            <pc:docMk/>
            <pc:sldMk cId="3581728712" sldId="257"/>
            <ac:spMk id="6" creationId="{A99FE660-E3DF-47E7-962D-66C6F6CE0D81}"/>
          </ac:spMkLst>
        </pc:spChg>
        <pc:spChg chg="add del">
          <ac:chgData name="Kiss Borbala" userId="d856ea87f2670f85" providerId="Windows Live" clId="Web-{1E7103A6-14E7-4AFD-AED9-18B830F7E17D}" dt="2022-01-07T17:58:03.271" v="206"/>
          <ac:spMkLst>
            <pc:docMk/>
            <pc:sldMk cId="3581728712" sldId="257"/>
            <ac:spMk id="7" creationId="{38C29FEE-8E8F-43D5-AD23-EB4060B4D943}"/>
          </ac:spMkLst>
        </pc:spChg>
        <pc:spChg chg="add del">
          <ac:chgData name="Kiss Borbala" userId="d856ea87f2670f85" providerId="Windows Live" clId="Web-{1E7103A6-14E7-4AFD-AED9-18B830F7E17D}" dt="2022-01-07T17:58:03.271" v="206"/>
          <ac:spMkLst>
            <pc:docMk/>
            <pc:sldMk cId="3581728712" sldId="257"/>
            <ac:spMk id="8" creationId="{859DCADC-5493-4E4B-9F03-0346FEFACB34}"/>
          </ac:spMkLst>
        </pc:spChg>
        <pc:spChg chg="add del">
          <ac:chgData name="Kiss Borbala" userId="d856ea87f2670f85" providerId="Windows Live" clId="Web-{1E7103A6-14E7-4AFD-AED9-18B830F7E17D}" dt="2022-01-07T17:57:58.942" v="204"/>
          <ac:spMkLst>
            <pc:docMk/>
            <pc:sldMk cId="3581728712" sldId="257"/>
            <ac:spMk id="9" creationId="{B815FDFB-CF06-4999-B753-400F6DDB608E}"/>
          </ac:spMkLst>
        </pc:spChg>
        <pc:spChg chg="add del">
          <ac:chgData name="Kiss Borbala" userId="d856ea87f2670f85" providerId="Windows Live" clId="Web-{1E7103A6-14E7-4AFD-AED9-18B830F7E17D}" dt="2022-01-07T18:03:25.729" v="276"/>
          <ac:spMkLst>
            <pc:docMk/>
            <pc:sldMk cId="3581728712" sldId="257"/>
            <ac:spMk id="10" creationId="{1660E788-AFA9-4A1B-9991-6AA74632A15B}"/>
          </ac:spMkLst>
        </pc:spChg>
        <pc:spChg chg="add del">
          <ac:chgData name="Kiss Borbala" userId="d856ea87f2670f85" providerId="Windows Live" clId="Web-{1E7103A6-14E7-4AFD-AED9-18B830F7E17D}" dt="2022-01-07T17:57:58.942" v="204"/>
          <ac:spMkLst>
            <pc:docMk/>
            <pc:sldMk cId="3581728712" sldId="257"/>
            <ac:spMk id="11" creationId="{CBE847E4-8AD4-4367-8E66-57B801851F92}"/>
          </ac:spMkLst>
        </pc:spChg>
        <pc:spChg chg="add del">
          <ac:chgData name="Kiss Borbala" userId="d856ea87f2670f85" providerId="Windows Live" clId="Web-{1E7103A6-14E7-4AFD-AED9-18B830F7E17D}" dt="2022-01-07T18:03:25.729" v="276"/>
          <ac:spMkLst>
            <pc:docMk/>
            <pc:sldMk cId="3581728712" sldId="257"/>
            <ac:spMk id="12" creationId="{867D4867-5BA7-4462-B2F6-A23F4A622AA7}"/>
          </ac:spMkLst>
        </pc:spChg>
        <pc:spChg chg="add del">
          <ac:chgData name="Kiss Borbala" userId="d856ea87f2670f85" providerId="Windows Live" clId="Web-{1E7103A6-14E7-4AFD-AED9-18B830F7E17D}" dt="2022-01-07T17:57:58.942" v="204"/>
          <ac:spMkLst>
            <pc:docMk/>
            <pc:sldMk cId="3581728712" sldId="257"/>
            <ac:spMk id="13" creationId="{F59EF903-D3B6-439B-9E47-5D7F6F1D4B30}"/>
          </ac:spMkLst>
        </pc:spChg>
        <pc:spChg chg="add mod ord">
          <ac:chgData name="Kiss Borbala" userId="d856ea87f2670f85" providerId="Windows Live" clId="Web-{1E7103A6-14E7-4AFD-AED9-18B830F7E17D}" dt="2022-01-07T18:03:45.152" v="280" actId="1076"/>
          <ac:spMkLst>
            <pc:docMk/>
            <pc:sldMk cId="3581728712" sldId="257"/>
            <ac:spMk id="14" creationId="{317B1ED4-070F-40C3-BF64-B52ABC2F2440}"/>
          </ac:spMkLst>
        </pc:spChg>
        <pc:spChg chg="add del mod ord">
          <ac:chgData name="Kiss Borbala" userId="d856ea87f2670f85" providerId="Windows Live" clId="Web-{1E7103A6-14E7-4AFD-AED9-18B830F7E17D}" dt="2022-01-07T18:03:39.324" v="278"/>
          <ac:spMkLst>
            <pc:docMk/>
            <pc:sldMk cId="3581728712" sldId="257"/>
            <ac:spMk id="15" creationId="{4C3216AB-3606-4BCF-BF09-9981CC39ED30}"/>
          </ac:spMkLst>
        </pc:spChg>
        <pc:spChg chg="add del">
          <ac:chgData name="Kiss Borbala" userId="d856ea87f2670f85" providerId="Windows Live" clId="Web-{1E7103A6-14E7-4AFD-AED9-18B830F7E17D}" dt="2022-01-07T17:58:22.788" v="212"/>
          <ac:spMkLst>
            <pc:docMk/>
            <pc:sldMk cId="3581728712" sldId="257"/>
            <ac:spMk id="19" creationId="{C966A4D4-049A-4389-B407-0E7091A07C8D}"/>
          </ac:spMkLst>
        </pc:spChg>
        <pc:spChg chg="add del">
          <ac:chgData name="Kiss Borbala" userId="d856ea87f2670f85" providerId="Windows Live" clId="Web-{1E7103A6-14E7-4AFD-AED9-18B830F7E17D}" dt="2022-01-07T17:58:22.788" v="212"/>
          <ac:spMkLst>
            <pc:docMk/>
            <pc:sldMk cId="3581728712" sldId="257"/>
            <ac:spMk id="21" creationId="{B5899359-8523-4D4D-B568-3FDFAF9821C7}"/>
          </ac:spMkLst>
        </pc:spChg>
        <pc:spChg chg="add del">
          <ac:chgData name="Kiss Borbala" userId="d856ea87f2670f85" providerId="Windows Live" clId="Web-{1E7103A6-14E7-4AFD-AED9-18B830F7E17D}" dt="2022-01-07T17:58:22.788" v="212"/>
          <ac:spMkLst>
            <pc:docMk/>
            <pc:sldMk cId="3581728712" sldId="257"/>
            <ac:spMk id="23" creationId="{2E9C9585-DA89-4D7E-BCDF-576461A1A2D9}"/>
          </ac:spMkLst>
        </pc:spChg>
        <pc:picChg chg="add mod ord">
          <ac:chgData name="Kiss Borbala" userId="d856ea87f2670f85" providerId="Windows Live" clId="Web-{1E7103A6-14E7-4AFD-AED9-18B830F7E17D}" dt="2022-01-07T18:04:01.154" v="282" actId="1076"/>
          <ac:picMkLst>
            <pc:docMk/>
            <pc:sldMk cId="3581728712" sldId="257"/>
            <ac:picMk id="4" creationId="{EB1D7EB8-5B92-47C3-B836-6C334956391E}"/>
          </ac:picMkLst>
        </pc:picChg>
      </pc:sldChg>
      <pc:sldMasterChg chg="add del mod setBg addSldLayout delSldLayout modSldLayout">
        <pc:chgData name="Kiss Borbala" userId="d856ea87f2670f85" providerId="Windows Live" clId="Web-{1E7103A6-14E7-4AFD-AED9-18B830F7E17D}" dt="2022-01-07T17:57:38.347" v="202"/>
        <pc:sldMasterMkLst>
          <pc:docMk/>
          <pc:sldMasterMk cId="0" sldId="2147483696"/>
        </pc:sldMasterMkLst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697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698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699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0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1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2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3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4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5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6"/>
          </pc:sldLayoutMkLst>
        </pc:sldLayoutChg>
        <pc:sldLayoutChg chg="add del mod">
          <pc:chgData name="Kiss Borbala" userId="d856ea87f2670f85" providerId="Windows Live" clId="Web-{1E7103A6-14E7-4AFD-AED9-18B830F7E17D}" dt="2022-01-07T17:57:38.347" v="202"/>
          <pc:sldLayoutMkLst>
            <pc:docMk/>
            <pc:sldMasterMk cId="0" sldId="2147483696"/>
            <pc:sldLayoutMk cId="0" sldId="2147483707"/>
          </pc:sldLayoutMkLst>
        </pc:sldLayoutChg>
      </pc:sldMasterChg>
      <pc:sldMasterChg chg="add del addSldLayout delSldLayout">
        <pc:chgData name="Kiss Borbala" userId="d856ea87f2670f85" providerId="Windows Live" clId="Web-{1E7103A6-14E7-4AFD-AED9-18B830F7E17D}" dt="2022-01-07T17:43:08.697" v="12"/>
        <pc:sldMasterMkLst>
          <pc:docMk/>
          <pc:sldMasterMk cId="3617912635" sldId="2147483721"/>
        </pc:sldMasterMkLst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1792995607" sldId="2147483710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4291802123" sldId="2147483711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2564605492" sldId="2147483712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2610149365" sldId="2147483713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1912534367" sldId="2147483714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3983819501" sldId="2147483715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1732510525" sldId="2147483716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2642966511" sldId="2147483717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3616919352" sldId="2147483718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3570892110" sldId="2147483719"/>
          </pc:sldLayoutMkLst>
        </pc:sldLayoutChg>
        <pc:sldLayoutChg chg="add del">
          <pc:chgData name="Kiss Borbala" userId="d856ea87f2670f85" providerId="Windows Live" clId="Web-{1E7103A6-14E7-4AFD-AED9-18B830F7E17D}" dt="2022-01-07T17:43:08.697" v="12"/>
          <pc:sldLayoutMkLst>
            <pc:docMk/>
            <pc:sldMasterMk cId="3617912635" sldId="2147483721"/>
            <pc:sldLayoutMk cId="1945928484" sldId="2147483720"/>
          </pc:sldLayoutMkLst>
        </pc:sldLayoutChg>
      </pc:sldMasterChg>
    </pc:docChg>
  </pc:docChgLst>
  <pc:docChgLst>
    <pc:chgData name="Kiss Borbala" userId="d856ea87f2670f85" providerId="Windows Live" clId="Web-{1A1E88A6-E802-4E58-BB52-882A0661F18C}"/>
    <pc:docChg chg="modSld">
      <pc:chgData name="Kiss Borbala" userId="d856ea87f2670f85" providerId="Windows Live" clId="Web-{1A1E88A6-E802-4E58-BB52-882A0661F18C}" dt="2022-01-10T07:16:26.589" v="23" actId="14100"/>
      <pc:docMkLst>
        <pc:docMk/>
      </pc:docMkLst>
      <pc:sldChg chg="addSp delSp modSp">
        <pc:chgData name="Kiss Borbala" userId="d856ea87f2670f85" providerId="Windows Live" clId="Web-{1A1E88A6-E802-4E58-BB52-882A0661F18C}" dt="2022-01-10T07:16:26.589" v="23" actId="14100"/>
        <pc:sldMkLst>
          <pc:docMk/>
          <pc:sldMk cId="4205919831" sldId="260"/>
        </pc:sldMkLst>
        <pc:picChg chg="add del mod">
          <ac:chgData name="Kiss Borbala" userId="d856ea87f2670f85" providerId="Windows Live" clId="Web-{1A1E88A6-E802-4E58-BB52-882A0661F18C}" dt="2022-01-10T07:14:12.675" v="7"/>
          <ac:picMkLst>
            <pc:docMk/>
            <pc:sldMk cId="4205919831" sldId="260"/>
            <ac:picMk id="2" creationId="{9270EBF9-CEAD-4AD8-9539-3174EDA0E4BD}"/>
          </ac:picMkLst>
        </pc:picChg>
        <pc:picChg chg="add del mod">
          <ac:chgData name="Kiss Borbala" userId="d856ea87f2670f85" providerId="Windows Live" clId="Web-{1A1E88A6-E802-4E58-BB52-882A0661F18C}" dt="2022-01-10T07:14:26.660" v="11"/>
          <ac:picMkLst>
            <pc:docMk/>
            <pc:sldMk cId="4205919831" sldId="260"/>
            <ac:picMk id="3" creationId="{D2EA5690-6BDE-45AE-AD35-58596E23B499}"/>
          </ac:picMkLst>
        </pc:picChg>
        <pc:picChg chg="add mod">
          <ac:chgData name="Kiss Borbala" userId="d856ea87f2670f85" providerId="Windows Live" clId="Web-{1A1E88A6-E802-4E58-BB52-882A0661F18C}" dt="2022-01-10T07:16:26.589" v="23" actId="14100"/>
          <ac:picMkLst>
            <pc:docMk/>
            <pc:sldMk cId="4205919831" sldId="260"/>
            <ac:picMk id="4" creationId="{BDA1F8D8-860B-46EE-9EE9-A1FB4D73B6C3}"/>
          </ac:picMkLst>
        </pc:picChg>
        <pc:picChg chg="del">
          <ac:chgData name="Kiss Borbala" userId="d856ea87f2670f85" providerId="Windows Live" clId="Web-{1A1E88A6-E802-4E58-BB52-882A0661F18C}" dt="2022-01-10T07:13:41.829" v="0"/>
          <ac:picMkLst>
            <pc:docMk/>
            <pc:sldMk cId="4205919831" sldId="260"/>
            <ac:picMk id="6" creationId="{5FD0DECC-DCE8-4E9C-8FB6-8B4E420D3543}"/>
          </ac:picMkLst>
        </pc:picChg>
      </pc:sldChg>
    </pc:docChg>
  </pc:docChgLst>
  <pc:docChgLst>
    <pc:chgData name="Kiss Borbala" userId="d856ea87f2670f85" providerId="Windows Live" clId="Web-{E49E426F-2705-4B92-BBD2-3D69DEABA02C}"/>
    <pc:docChg chg="modSld">
      <pc:chgData name="Kiss Borbala" userId="d856ea87f2670f85" providerId="Windows Live" clId="Web-{E49E426F-2705-4B92-BBD2-3D69DEABA02C}" dt="2022-01-10T09:02:43.480" v="1" actId="20577"/>
      <pc:docMkLst>
        <pc:docMk/>
      </pc:docMkLst>
      <pc:sldChg chg="modSp">
        <pc:chgData name="Kiss Borbala" userId="d856ea87f2670f85" providerId="Windows Live" clId="Web-{E49E426F-2705-4B92-BBD2-3D69DEABA02C}" dt="2022-01-10T09:02:43.480" v="1" actId="20577"/>
        <pc:sldMkLst>
          <pc:docMk/>
          <pc:sldMk cId="412083744" sldId="261"/>
        </pc:sldMkLst>
        <pc:spChg chg="mod">
          <ac:chgData name="Kiss Borbala" userId="d856ea87f2670f85" providerId="Windows Live" clId="Web-{E49E426F-2705-4B92-BBD2-3D69DEABA02C}" dt="2022-01-10T09:02:43.480" v="1" actId="20577"/>
          <ac:spMkLst>
            <pc:docMk/>
            <pc:sldMk cId="412083744" sldId="261"/>
            <ac:spMk id="3" creationId="{916BBA31-8EBE-4B65-B965-76E817B94D4B}"/>
          </ac:spMkLst>
        </pc:spChg>
      </pc:sldChg>
    </pc:docChg>
  </pc:docChgLst>
  <pc:docChgLst>
    <pc:chgData name="Sarolta Jakab-Gyik" userId="9d7008728766c643" providerId="Windows Live" clId="Web-{A6A8F2EE-E219-4132-9F34-DC6E65A1F56D}"/>
    <pc:docChg chg="addSld modSld">
      <pc:chgData name="Sarolta Jakab-Gyik" userId="9d7008728766c643" providerId="Windows Live" clId="Web-{A6A8F2EE-E219-4132-9F34-DC6E65A1F56D}" dt="2022-01-10T07:52:54.582" v="30" actId="20577"/>
      <pc:docMkLst>
        <pc:docMk/>
      </pc:docMkLst>
      <pc:sldChg chg="addSp delSp modSp mod setBg">
        <pc:chgData name="Sarolta Jakab-Gyik" userId="9d7008728766c643" providerId="Windows Live" clId="Web-{A6A8F2EE-E219-4132-9F34-DC6E65A1F56D}" dt="2022-01-10T07:36:58.132" v="15" actId="1076"/>
        <pc:sldMkLst>
          <pc:docMk/>
          <pc:sldMk cId="2781383398" sldId="258"/>
        </pc:sldMkLst>
        <pc:spChg chg="add del">
          <ac:chgData name="Sarolta Jakab-Gyik" userId="9d7008728766c643" providerId="Windows Live" clId="Web-{A6A8F2EE-E219-4132-9F34-DC6E65A1F56D}" dt="2022-01-10T07:36:15.757" v="8"/>
          <ac:spMkLst>
            <pc:docMk/>
            <pc:sldMk cId="2781383398" sldId="258"/>
            <ac:spMk id="16" creationId="{1660E788-AFA9-4A1B-9991-6AA74632A15B}"/>
          </ac:spMkLst>
        </pc:spChg>
        <pc:spChg chg="add del">
          <ac:chgData name="Sarolta Jakab-Gyik" userId="9d7008728766c643" providerId="Windows Live" clId="Web-{A6A8F2EE-E219-4132-9F34-DC6E65A1F56D}" dt="2022-01-10T07:36:15.757" v="8"/>
          <ac:spMkLst>
            <pc:docMk/>
            <pc:sldMk cId="2781383398" sldId="258"/>
            <ac:spMk id="17" creationId="{867D4867-5BA7-4462-B2F6-A23F4A622AA7}"/>
          </ac:spMkLst>
        </pc:spChg>
        <pc:picChg chg="add mod">
          <ac:chgData name="Sarolta Jakab-Gyik" userId="9d7008728766c643" providerId="Windows Live" clId="Web-{A6A8F2EE-E219-4132-9F34-DC6E65A1F56D}" dt="2022-01-10T07:36:58.132" v="15" actId="1076"/>
          <ac:picMkLst>
            <pc:docMk/>
            <pc:sldMk cId="2781383398" sldId="258"/>
            <ac:picMk id="2" creationId="{DA2EBCE7-9B77-49D4-BDD7-B70B5BA17A69}"/>
          </ac:picMkLst>
        </pc:picChg>
        <pc:picChg chg="del mod">
          <ac:chgData name="Sarolta Jakab-Gyik" userId="9d7008728766c643" providerId="Windows Live" clId="Web-{A6A8F2EE-E219-4132-9F34-DC6E65A1F56D}" dt="2022-01-10T07:35:48.428" v="5"/>
          <ac:picMkLst>
            <pc:docMk/>
            <pc:sldMk cId="2781383398" sldId="258"/>
            <ac:picMk id="8" creationId="{007605F5-C788-4577-BCD6-69EE685804C0}"/>
          </ac:picMkLst>
        </pc:picChg>
      </pc:sldChg>
      <pc:sldChg chg="modSp">
        <pc:chgData name="Sarolta Jakab-Gyik" userId="9d7008728766c643" providerId="Windows Live" clId="Web-{A6A8F2EE-E219-4132-9F34-DC6E65A1F56D}" dt="2022-01-10T07:37:08.773" v="16" actId="1076"/>
        <pc:sldMkLst>
          <pc:docMk/>
          <pc:sldMk cId="4205919831" sldId="260"/>
        </pc:sldMkLst>
        <pc:picChg chg="mod">
          <ac:chgData name="Sarolta Jakab-Gyik" userId="9d7008728766c643" providerId="Windows Live" clId="Web-{A6A8F2EE-E219-4132-9F34-DC6E65A1F56D}" dt="2022-01-10T07:37:08.773" v="16" actId="1076"/>
          <ac:picMkLst>
            <pc:docMk/>
            <pc:sldMk cId="4205919831" sldId="260"/>
            <ac:picMk id="4" creationId="{BDA1F8D8-860B-46EE-9EE9-A1FB4D73B6C3}"/>
          </ac:picMkLst>
        </pc:picChg>
      </pc:sldChg>
      <pc:sldChg chg="addSp modSp new mod setBg">
        <pc:chgData name="Sarolta Jakab-Gyik" userId="9d7008728766c643" providerId="Windows Live" clId="Web-{A6A8F2EE-E219-4132-9F34-DC6E65A1F56D}" dt="2022-01-10T07:52:54.582" v="30" actId="20577"/>
        <pc:sldMkLst>
          <pc:docMk/>
          <pc:sldMk cId="412083744" sldId="261"/>
        </pc:sldMkLst>
        <pc:spChg chg="mod">
          <ac:chgData name="Sarolta Jakab-Gyik" userId="9d7008728766c643" providerId="Windows Live" clId="Web-{A6A8F2EE-E219-4132-9F34-DC6E65A1F56D}" dt="2022-01-10T07:52:25.581" v="28" actId="20577"/>
          <ac:spMkLst>
            <pc:docMk/>
            <pc:sldMk cId="412083744" sldId="261"/>
            <ac:spMk id="2" creationId="{CE96D74A-83B1-4C78-A928-96C9610BA425}"/>
          </ac:spMkLst>
        </pc:spChg>
        <pc:spChg chg="mod">
          <ac:chgData name="Sarolta Jakab-Gyik" userId="9d7008728766c643" providerId="Windows Live" clId="Web-{A6A8F2EE-E219-4132-9F34-DC6E65A1F56D}" dt="2022-01-10T07:52:54.582" v="30" actId="20577"/>
          <ac:spMkLst>
            <pc:docMk/>
            <pc:sldMk cId="412083744" sldId="261"/>
            <ac:spMk id="3" creationId="{916BBA31-8EBE-4B65-B965-76E817B94D4B}"/>
          </ac:spMkLst>
        </pc:spChg>
        <pc:spChg chg="add">
          <ac:chgData name="Sarolta Jakab-Gyik" userId="9d7008728766c643" providerId="Windows Live" clId="Web-{A6A8F2EE-E219-4132-9F34-DC6E65A1F56D}" dt="2022-01-10T07:52:12.050" v="18"/>
          <ac:spMkLst>
            <pc:docMk/>
            <pc:sldMk cId="412083744" sldId="261"/>
            <ac:spMk id="8" creationId="{C33976D1-3430-450C-A978-87A9A6E8E71F}"/>
          </ac:spMkLst>
        </pc:spChg>
        <pc:spChg chg="add">
          <ac:chgData name="Sarolta Jakab-Gyik" userId="9d7008728766c643" providerId="Windows Live" clId="Web-{A6A8F2EE-E219-4132-9F34-DC6E65A1F56D}" dt="2022-01-10T07:52:12.050" v="18"/>
          <ac:spMkLst>
            <pc:docMk/>
            <pc:sldMk cId="412083744" sldId="261"/>
            <ac:spMk id="10" creationId="{7D6AAC78-7D86-415A-ADC1-2B474807960C}"/>
          </ac:spMkLst>
        </pc:spChg>
        <pc:spChg chg="add">
          <ac:chgData name="Sarolta Jakab-Gyik" userId="9d7008728766c643" providerId="Windows Live" clId="Web-{A6A8F2EE-E219-4132-9F34-DC6E65A1F56D}" dt="2022-01-10T07:52:12.050" v="18"/>
          <ac:spMkLst>
            <pc:docMk/>
            <pc:sldMk cId="412083744" sldId="261"/>
            <ac:spMk id="12" creationId="{F2A658D9-F185-44F1-BA33-D50320D1D0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gb7EdZgod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gb7EdZgodU" TargetMode="External"/><Relationship Id="rId2" Type="http://schemas.openxmlformats.org/officeDocument/2006/relationships/hyperlink" Target="https://l.facebook.com/l.php?u=https%3A%2F%2Fgithub.com%2FK4t4sztrof4%2FSingingGlove.io%3Ffbclid%3DIwAR1SvHlOZx2sXcMxzKXanhfwPJR2CHdgJ3_qJIB5awTVVRv55aX3zXIKLWs&amp;h=AT0KcAJYn49A3_vgtBtz6RRJ2eJ3LW8RsSrWhnh5qp184LWYgGq6ArGmGolYQtMVDtHrBCqNPgoqfk0NQ0g-EiBP-VFHB2QUz8qw9uKLJF_-sYGZ4be-5yoM-8NR5l6SMjB3J7pSpHmtUelqdvioq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43819"/>
            <a:ext cx="8991600" cy="1645920"/>
          </a:xfrm>
        </p:spPr>
        <p:txBody>
          <a:bodyPr/>
          <a:lstStyle/>
          <a:p>
            <a:r>
              <a:rPr lang="en-US"/>
              <a:t>SINGING GLOVE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393344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Electronic Measurements and Sensors project</a:t>
            </a:r>
            <a:endParaRPr lang="en-US"/>
          </a:p>
          <a:p>
            <a:r>
              <a:rPr lang="en-US" b="1"/>
              <a:t>2021-2022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E0D80-3139-41F1-AC92-19979AB053B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E66E8-FE13-4DD9-A2B8-39CA97B65183}"/>
              </a:ext>
            </a:extLst>
          </p:cNvPr>
          <p:cNvSpPr txBox="1"/>
          <p:nvPr/>
        </p:nvSpPr>
        <p:spPr>
          <a:xfrm>
            <a:off x="1047750" y="6343650"/>
            <a:ext cx="10296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Jakab-</a:t>
            </a:r>
            <a:r>
              <a:rPr lang="en-US" err="1">
                <a:solidFill>
                  <a:srgbClr val="000000"/>
                </a:solidFill>
              </a:rPr>
              <a:t>Gyík</a:t>
            </a:r>
            <a:r>
              <a:rPr lang="en-US">
                <a:solidFill>
                  <a:srgbClr val="000000"/>
                </a:solidFill>
              </a:rPr>
              <a:t> Sarolta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 ·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Kiss Borbála 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 ·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Simon Katalin 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 ·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 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      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Veres Noémi</a:t>
            </a: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74A18-EEBF-4904-8B4B-70FD906E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GOAL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7B1ED4-070F-40C3-BF64-B52ABC2F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347127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Convert solfege hand signs into sound </a:t>
            </a:r>
          </a:p>
          <a:p>
            <a:r>
              <a:rPr lang="en-US">
                <a:solidFill>
                  <a:schemeClr val="bg1"/>
                </a:solidFill>
              </a:rPr>
              <a:t>The app shows the note and also plays it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1D7EB8-5B92-47C3-B836-6C334956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14" y="1877493"/>
            <a:ext cx="7129185" cy="31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2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74A18-EEBF-4904-8B4B-70FD906E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COMPONENTS 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7B1ED4-070F-40C3-BF64-B52ABC2F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86029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DD14-824F-43AE-99FE-044AA244CDF5}"/>
              </a:ext>
            </a:extLst>
          </p:cNvPr>
          <p:cNvSpPr txBox="1"/>
          <p:nvPr/>
        </p:nvSpPr>
        <p:spPr>
          <a:xfrm>
            <a:off x="8560858" y="3300942"/>
            <a:ext cx="2743200" cy="2764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Arduino Nano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Flex sensors</a:t>
            </a:r>
            <a:endParaRPr lang="en-US">
              <a:solidFill>
                <a:schemeClr val="bg1"/>
              </a:solidFill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Accelerometer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Bluetooth module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Phone screen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Phone speaker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C79965-2B90-47E4-8E9E-EFC7D0D0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1" y="493183"/>
            <a:ext cx="3420533" cy="3077633"/>
          </a:xfrm>
          <a:prstGeom prst="rect">
            <a:avLst/>
          </a:prstGeom>
        </p:spPr>
      </p:pic>
      <p:pic>
        <p:nvPicPr>
          <p:cNvPr id="8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F5E1963-A92E-427E-AACF-C9FA6332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45" y="1002242"/>
            <a:ext cx="3641725" cy="2736850"/>
          </a:xfrm>
          <a:prstGeom prst="rect">
            <a:avLst/>
          </a:prstGeom>
        </p:spPr>
      </p:pic>
      <p:pic>
        <p:nvPicPr>
          <p:cNvPr id="9" name="Picture 9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87AB2CC-F455-4049-BA59-6A8A05EF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48" y="3295651"/>
            <a:ext cx="3208867" cy="3198283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83FC1C-130A-4244-A783-9ED062561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3" y="3208928"/>
            <a:ext cx="3039533" cy="3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0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A2EBCE7-9B77-49D4-BDD7-B70B5BA1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38" y="302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inging glove project">
            <a:hlinkClick r:id="" action="ppaction://media"/>
            <a:extLst>
              <a:ext uri="{FF2B5EF4-FFF2-40B4-BE49-F238E27FC236}">
                <a16:creationId xmlns:a16="http://schemas.microsoft.com/office/drawing/2014/main" id="{BDA1F8D8-860B-46EE-9EE9-A1FB4D73B6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3769" y="29289"/>
            <a:ext cx="11976272" cy="67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6D74A-83B1-4C78-A928-96C9610B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BA31-8EBE-4B65-B965-76E817B9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000" u="sng">
                <a:ea typeface="+mn-lt"/>
                <a:cs typeface="+mn-lt"/>
                <a:hlinkClick r:id="rId2"/>
              </a:rPr>
              <a:t>https://github.com/K4t4sztrof4/SingingGlove.io</a:t>
            </a:r>
          </a:p>
          <a:p>
            <a:r>
              <a:rPr lang="en-GB" sz="3000" u="sng">
                <a:ea typeface="+mn-lt"/>
                <a:cs typeface="+mn-lt"/>
                <a:hlinkClick r:id="rId3"/>
              </a:rPr>
              <a:t>https://youtu.be/vgb7EdZgodU</a:t>
            </a:r>
            <a:endParaRPr lang="en-GB" sz="3000" u="sng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37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SINGING GLOVE</vt:lpstr>
      <vt:lpstr>THE GOAL</vt:lpstr>
      <vt:lpstr>COMPONENTS 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2022-01-07T17:42:09Z</dcterms:created>
  <dcterms:modified xsi:type="dcterms:W3CDTF">2022-01-10T09:03:14Z</dcterms:modified>
</cp:coreProperties>
</file>