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1"/>
  </p:notesMasterIdLst>
  <p:sldIdLst>
    <p:sldId id="257" r:id="rId5"/>
    <p:sldId id="692" r:id="rId6"/>
    <p:sldId id="691" r:id="rId7"/>
    <p:sldId id="658" r:id="rId8"/>
    <p:sldId id="261" r:id="rId9"/>
    <p:sldId id="660" r:id="rId10"/>
    <p:sldId id="659" r:id="rId11"/>
    <p:sldId id="297" r:id="rId12"/>
    <p:sldId id="310" r:id="rId13"/>
    <p:sldId id="308" r:id="rId14"/>
    <p:sldId id="298" r:id="rId15"/>
    <p:sldId id="299" r:id="rId16"/>
    <p:sldId id="320" r:id="rId17"/>
    <p:sldId id="300" r:id="rId18"/>
    <p:sldId id="301" r:id="rId19"/>
    <p:sldId id="302" r:id="rId20"/>
    <p:sldId id="322" r:id="rId21"/>
    <p:sldId id="348" r:id="rId22"/>
    <p:sldId id="349" r:id="rId23"/>
    <p:sldId id="350" r:id="rId24"/>
    <p:sldId id="351" r:id="rId25"/>
    <p:sldId id="353" r:id="rId26"/>
    <p:sldId id="352" r:id="rId27"/>
    <p:sldId id="354" r:id="rId28"/>
    <p:sldId id="355" r:id="rId29"/>
    <p:sldId id="356" r:id="rId30"/>
    <p:sldId id="357" r:id="rId31"/>
    <p:sldId id="268" r:id="rId32"/>
    <p:sldId id="661" r:id="rId33"/>
    <p:sldId id="662" r:id="rId34"/>
    <p:sldId id="663" r:id="rId35"/>
    <p:sldId id="664" r:id="rId36"/>
    <p:sldId id="665" r:id="rId37"/>
    <p:sldId id="666" r:id="rId38"/>
    <p:sldId id="667" r:id="rId39"/>
    <p:sldId id="668" r:id="rId40"/>
    <p:sldId id="669" r:id="rId41"/>
    <p:sldId id="670" r:id="rId42"/>
    <p:sldId id="671" r:id="rId43"/>
    <p:sldId id="672" r:id="rId44"/>
    <p:sldId id="673" r:id="rId45"/>
    <p:sldId id="675" r:id="rId46"/>
    <p:sldId id="674" r:id="rId47"/>
    <p:sldId id="676" r:id="rId48"/>
    <p:sldId id="677" r:id="rId49"/>
    <p:sldId id="687" r:id="rId50"/>
    <p:sldId id="678" r:id="rId51"/>
    <p:sldId id="679" r:id="rId52"/>
    <p:sldId id="680" r:id="rId53"/>
    <p:sldId id="682" r:id="rId54"/>
    <p:sldId id="683" r:id="rId55"/>
    <p:sldId id="686" r:id="rId56"/>
    <p:sldId id="684" r:id="rId57"/>
    <p:sldId id="681" r:id="rId58"/>
    <p:sldId id="685" r:id="rId59"/>
    <p:sldId id="688" r:id="rId60"/>
    <p:sldId id="689" r:id="rId61"/>
    <p:sldId id="381" r:id="rId62"/>
    <p:sldId id="690" r:id="rId63"/>
    <p:sldId id="384" r:id="rId64"/>
    <p:sldId id="363" r:id="rId65"/>
    <p:sldId id="371" r:id="rId66"/>
    <p:sldId id="653" r:id="rId67"/>
    <p:sldId id="383" r:id="rId68"/>
    <p:sldId id="382" r:id="rId69"/>
    <p:sldId id="359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8AB9D-6B2C-4D0A-A712-CB6513E5963B}" v="5" dt="2022-01-20T23:41:19.716"/>
    <p1510:client id="{B325E8CB-6073-4AAC-B0F4-7917FCA60F1C}" v="104" dt="2022-01-20T18:01:15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 autoAdjust="0"/>
    <p:restoredTop sz="96349" autoAdjust="0"/>
  </p:normalViewPr>
  <p:slideViewPr>
    <p:cSldViewPr snapToGrid="0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ton" userId="a7a4dbc5-d763-4f73-82f7-ea636d70ef16" providerId="ADAL" clId="{B325E8CB-6073-4AAC-B0F4-7917FCA60F1C}"/>
    <pc:docChg chg="undo custSel addSld delSld modSld">
      <pc:chgData name="Brenton" userId="a7a4dbc5-d763-4f73-82f7-ea636d70ef16" providerId="ADAL" clId="{B325E8CB-6073-4AAC-B0F4-7917FCA60F1C}" dt="2022-01-20T18:01:15.818" v="589" actId="9405"/>
      <pc:docMkLst>
        <pc:docMk/>
      </pc:docMkLst>
      <pc:sldChg chg="del">
        <pc:chgData name="Brenton" userId="a7a4dbc5-d763-4f73-82f7-ea636d70ef16" providerId="ADAL" clId="{B325E8CB-6073-4AAC-B0F4-7917FCA60F1C}" dt="2022-01-13T03:12:36.770" v="14" actId="47"/>
        <pc:sldMkLst>
          <pc:docMk/>
          <pc:sldMk cId="909753581" sldId="256"/>
        </pc:sldMkLst>
      </pc:sldChg>
      <pc:sldChg chg="modSp add mod modTransition">
        <pc:chgData name="Brenton" userId="a7a4dbc5-d763-4f73-82f7-ea636d70ef16" providerId="ADAL" clId="{B325E8CB-6073-4AAC-B0F4-7917FCA60F1C}" dt="2022-01-13T03:16:12.421" v="107" actId="20577"/>
        <pc:sldMkLst>
          <pc:docMk/>
          <pc:sldMk cId="3322763660" sldId="257"/>
        </pc:sldMkLst>
        <pc:spChg chg="mod">
          <ac:chgData name="Brenton" userId="a7a4dbc5-d763-4f73-82f7-ea636d70ef16" providerId="ADAL" clId="{B325E8CB-6073-4AAC-B0F4-7917FCA60F1C}" dt="2022-01-13T03:16:12.421" v="107" actId="20577"/>
          <ac:spMkLst>
            <pc:docMk/>
            <pc:sldMk cId="3322763660" sldId="257"/>
            <ac:spMk id="2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12:50.181" v="37" actId="6549"/>
          <ac:spMkLst>
            <pc:docMk/>
            <pc:sldMk cId="3322763660" sldId="257"/>
            <ac:spMk id="3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636509958" sldId="257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741226100" sldId="258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261687484" sldId="259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569898359" sldId="260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870032128" sldId="26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665835481" sldId="26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912130959" sldId="26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344809043" sldId="263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358056017" sldId="26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700231516" sldId="266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056048304" sldId="267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248305799" sldId="268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850309183" sldId="268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032716623" sldId="269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507574786" sldId="270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268999376" sldId="27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4133938954" sldId="27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956992524" sldId="273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130313175" sldId="274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4222454453" sldId="27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439967869" sldId="276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917054967" sldId="277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62947420" sldId="278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579003110" sldId="279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294323180" sldId="280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536504213" sldId="28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772442109" sldId="28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042949464" sldId="283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840288555" sldId="284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883902984" sldId="28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420801709" sldId="286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626587952" sldId="287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690978847" sldId="289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2514082723" sldId="289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80439093" sldId="290"/>
        </pc:sldMkLst>
      </pc:sldChg>
      <pc:sldChg chg="modSp add mod modTransition">
        <pc:chgData name="Brenton" userId="a7a4dbc5-d763-4f73-82f7-ea636d70ef16" providerId="ADAL" clId="{B325E8CB-6073-4AAC-B0F4-7917FCA60F1C}" dt="2022-01-13T03:12:34.263" v="6" actId="27636"/>
        <pc:sldMkLst>
          <pc:docMk/>
          <pc:sldMk cId="835825791" sldId="290"/>
        </pc:sldMkLst>
        <pc:spChg chg="mod">
          <ac:chgData name="Brenton" userId="a7a4dbc5-d763-4f73-82f7-ea636d70ef16" providerId="ADAL" clId="{B325E8CB-6073-4AAC-B0F4-7917FCA60F1C}" dt="2022-01-13T03:12:34.263" v="6" actId="27636"/>
          <ac:spMkLst>
            <pc:docMk/>
            <pc:sldMk cId="835825791" sldId="290"/>
            <ac:spMk id="7171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2425746086" sldId="291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801471033" sldId="29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903859952" sldId="293"/>
        </pc:sldMkLst>
      </pc:sldChg>
      <pc:sldChg chg="addSp delSp modSp add mod modTransition">
        <pc:chgData name="Brenton" userId="a7a4dbc5-d763-4f73-82f7-ea636d70ef16" providerId="ADAL" clId="{B325E8CB-6073-4AAC-B0F4-7917FCA60F1C}" dt="2022-01-13T19:51:07.490" v="365"/>
        <pc:sldMkLst>
          <pc:docMk/>
          <pc:sldMk cId="516643226" sldId="295"/>
        </pc:sldMkLst>
        <pc:spChg chg="mod">
          <ac:chgData name="Brenton" userId="a7a4dbc5-d763-4f73-82f7-ea636d70ef16" providerId="ADAL" clId="{B325E8CB-6073-4AAC-B0F4-7917FCA60F1C}" dt="2022-01-13T19:45:46.447" v="302" actId="6549"/>
          <ac:spMkLst>
            <pc:docMk/>
            <pc:sldMk cId="516643226" sldId="295"/>
            <ac:spMk id="15363" creationId="{00000000-0000-0000-0000-000000000000}"/>
          </ac:spMkLst>
        </pc:spChg>
        <pc:grpChg chg="del mod">
          <ac:chgData name="Brenton" userId="a7a4dbc5-d763-4f73-82f7-ea636d70ef16" providerId="ADAL" clId="{B325E8CB-6073-4AAC-B0F4-7917FCA60F1C}" dt="2022-01-13T19:51:02.044" v="353"/>
          <ac:grpSpMkLst>
            <pc:docMk/>
            <pc:sldMk cId="516643226" sldId="295"/>
            <ac:grpSpMk id="5" creationId="{DC2DF187-EB97-4968-BF24-925125F92853}"/>
          </ac:grpSpMkLst>
        </pc:grpChg>
        <pc:grpChg chg="mod">
          <ac:chgData name="Brenton" userId="a7a4dbc5-d763-4f73-82f7-ea636d70ef16" providerId="ADAL" clId="{B325E8CB-6073-4AAC-B0F4-7917FCA60F1C}" dt="2022-01-13T19:51:02.044" v="353"/>
          <ac:grpSpMkLst>
            <pc:docMk/>
            <pc:sldMk cId="516643226" sldId="295"/>
            <ac:grpSpMk id="11" creationId="{A5625EC6-702A-4D07-A734-A56A4CF8468B}"/>
          </ac:grpSpMkLst>
        </pc:grpChg>
        <pc:grpChg chg="mod">
          <ac:chgData name="Brenton" userId="a7a4dbc5-d763-4f73-82f7-ea636d70ef16" providerId="ADAL" clId="{B325E8CB-6073-4AAC-B0F4-7917FCA60F1C}" dt="2022-01-13T19:51:02.044" v="353"/>
          <ac:grpSpMkLst>
            <pc:docMk/>
            <pc:sldMk cId="516643226" sldId="295"/>
            <ac:grpSpMk id="12" creationId="{C98D82DE-7130-4604-AC8C-FF9ABDB99571}"/>
          </ac:grpSpMkLst>
        </pc:grpChg>
        <pc:grpChg chg="mod">
          <ac:chgData name="Brenton" userId="a7a4dbc5-d763-4f73-82f7-ea636d70ef16" providerId="ADAL" clId="{B325E8CB-6073-4AAC-B0F4-7917FCA60F1C}" dt="2022-01-13T19:51:07.490" v="365"/>
          <ac:grpSpMkLst>
            <pc:docMk/>
            <pc:sldMk cId="516643226" sldId="295"/>
            <ac:grpSpMk id="24" creationId="{B016CBB6-B594-40C6-BA04-F5BFDF5E1FD9}"/>
          </ac:grpSpMkLst>
        </pc:grp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2" creationId="{B9627420-D1BD-4487-950C-562383FD3B40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3" creationId="{EC5B7A1B-1953-46F9-9D3C-A8BF1B4F38D7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4" creationId="{608FEEF3-CF2E-4385-8BE3-3613DCA3FD0D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6" creationId="{8CAFF90E-7B3E-42D7-976F-B26236CD4769}"/>
          </ac:inkMkLst>
        </pc:inkChg>
        <pc:inkChg chg="add">
          <ac:chgData name="Brenton" userId="a7a4dbc5-d763-4f73-82f7-ea636d70ef16" providerId="ADAL" clId="{B325E8CB-6073-4AAC-B0F4-7917FCA60F1C}" dt="2022-01-13T19:51:00.098" v="349" actId="9405"/>
          <ac:inkMkLst>
            <pc:docMk/>
            <pc:sldMk cId="516643226" sldId="295"/>
            <ac:inkMk id="7" creationId="{7B8A55FC-0431-4509-A1CD-BA16AC62D51D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8" creationId="{135865A8-49C5-4847-AE65-EBA29B4BD2E5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9" creationId="{23E69CC3-D61A-4C02-832C-1D7C3B2A1F69}"/>
          </ac:inkMkLst>
        </pc:inkChg>
        <pc:inkChg chg="add mod">
          <ac:chgData name="Brenton" userId="a7a4dbc5-d763-4f73-82f7-ea636d70ef16" providerId="ADAL" clId="{B325E8CB-6073-4AAC-B0F4-7917FCA60F1C}" dt="2022-01-13T19:51:02.044" v="353"/>
          <ac:inkMkLst>
            <pc:docMk/>
            <pc:sldMk cId="516643226" sldId="295"/>
            <ac:inkMk id="10" creationId="{1E97E5E6-99CA-4175-8B2C-A8E4D7C94F9C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3" creationId="{AB94A9F7-8821-4A43-8EE5-C90FC50FC937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4" creationId="{E9C29BC0-7A18-49E1-B131-428A3A340642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5" creationId="{DCDD7C5E-0816-48C7-81D8-C16B5A98261B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6" creationId="{7F627260-90EA-4F1E-99B5-9BEE32CD1BF1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7" creationId="{92141B02-FA49-47D4-9133-55AB5AD80A36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8" creationId="{5A0DA90D-9938-4EBA-84D7-BBEF4F4E161A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19" creationId="{D1E2201D-A294-4611-BA4E-5D016B439B23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20" creationId="{541841D7-8956-4901-87B5-ED462DCA365D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21" creationId="{0FE177E2-BBDD-4F5C-A01F-F8D283B25651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22" creationId="{C82E8A61-ED54-47D3-9373-655AF0346555}"/>
          </ac:inkMkLst>
        </pc:inkChg>
        <pc:inkChg chg="add mod">
          <ac:chgData name="Brenton" userId="a7a4dbc5-d763-4f73-82f7-ea636d70ef16" providerId="ADAL" clId="{B325E8CB-6073-4AAC-B0F4-7917FCA60F1C}" dt="2022-01-13T19:51:07.490" v="365"/>
          <ac:inkMkLst>
            <pc:docMk/>
            <pc:sldMk cId="516643226" sldId="295"/>
            <ac:inkMk id="23" creationId="{65321959-CA1A-4E08-9151-49B49C0CBB5D}"/>
          </ac:inkMkLst>
        </pc:ink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569072854" sldId="29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661616151" sldId="296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1107436490" sldId="297"/>
        </pc:sldMkLst>
      </pc:sldChg>
      <pc:sldChg chg="modSp add mod modTransition chgLayout">
        <pc:chgData name="Brenton" userId="a7a4dbc5-d763-4f73-82f7-ea636d70ef16" providerId="ADAL" clId="{B325E8CB-6073-4AAC-B0F4-7917FCA60F1C}" dt="2022-01-13T03:13:42.550" v="47" actId="700"/>
        <pc:sldMkLst>
          <pc:docMk/>
          <pc:sldMk cId="2393240205" sldId="297"/>
        </pc:sldMkLst>
        <pc:spChg chg="mod ord">
          <ac:chgData name="Brenton" userId="a7a4dbc5-d763-4f73-82f7-ea636d70ef16" providerId="ADAL" clId="{B325E8CB-6073-4AAC-B0F4-7917FCA60F1C}" dt="2022-01-13T03:13:42.550" v="47" actId="700"/>
          <ac:spMkLst>
            <pc:docMk/>
            <pc:sldMk cId="2393240205" sldId="297"/>
            <ac:spMk id="8194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3:42.550" v="47" actId="700"/>
          <ac:spMkLst>
            <pc:docMk/>
            <pc:sldMk cId="2393240205" sldId="297"/>
            <ac:spMk id="8195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085807960" sldId="298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237798787" sldId="298"/>
        </pc:sldMkLst>
      </pc:sldChg>
      <pc:sldChg chg="modSp add mod modTransition chgLayout">
        <pc:chgData name="Brenton" userId="a7a4dbc5-d763-4f73-82f7-ea636d70ef16" providerId="ADAL" clId="{B325E8CB-6073-4AAC-B0F4-7917FCA60F1C}" dt="2022-01-13T03:15:20.436" v="58" actId="700"/>
        <pc:sldMkLst>
          <pc:docMk/>
          <pc:sldMk cId="1471972786" sldId="299"/>
        </pc:sldMkLst>
        <pc:spChg chg="mod ord">
          <ac:chgData name="Brenton" userId="a7a4dbc5-d763-4f73-82f7-ea636d70ef16" providerId="ADAL" clId="{B325E8CB-6073-4AAC-B0F4-7917FCA60F1C}" dt="2022-01-13T03:15:20.436" v="58" actId="700"/>
          <ac:spMkLst>
            <pc:docMk/>
            <pc:sldMk cId="1471972786" sldId="299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20.436" v="58" actId="700"/>
          <ac:spMkLst>
            <pc:docMk/>
            <pc:sldMk cId="1471972786" sldId="299"/>
            <ac:spMk id="3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724757190" sldId="299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552487501" sldId="300"/>
        </pc:sldMkLst>
      </pc:sldChg>
      <pc:sldChg chg="modSp add mod modTransition chgLayout">
        <pc:chgData name="Brenton" userId="a7a4dbc5-d763-4f73-82f7-ea636d70ef16" providerId="ADAL" clId="{B325E8CB-6073-4AAC-B0F4-7917FCA60F1C}" dt="2022-01-13T03:15:49.735" v="81" actId="27636"/>
        <pc:sldMkLst>
          <pc:docMk/>
          <pc:sldMk cId="3506407890" sldId="301"/>
        </pc:sldMkLst>
        <pc:spChg chg="mod ord">
          <ac:chgData name="Brenton" userId="a7a4dbc5-d763-4f73-82f7-ea636d70ef16" providerId="ADAL" clId="{B325E8CB-6073-4AAC-B0F4-7917FCA60F1C}" dt="2022-01-13T03:15:49.639" v="80" actId="700"/>
          <ac:spMkLst>
            <pc:docMk/>
            <pc:sldMk cId="3506407890" sldId="301"/>
            <ac:spMk id="13314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49.735" v="81" actId="27636"/>
          <ac:spMkLst>
            <pc:docMk/>
            <pc:sldMk cId="3506407890" sldId="301"/>
            <ac:spMk id="13315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576994400" sldId="301"/>
        </pc:sldMkLst>
      </pc:sldChg>
      <pc:sldChg chg="modSp add mod modTransition chgLayout">
        <pc:chgData name="Brenton" userId="a7a4dbc5-d763-4f73-82f7-ea636d70ef16" providerId="ADAL" clId="{B325E8CB-6073-4AAC-B0F4-7917FCA60F1C}" dt="2022-01-13T03:15:55.883" v="82" actId="700"/>
        <pc:sldMkLst>
          <pc:docMk/>
          <pc:sldMk cId="399433630" sldId="302"/>
        </pc:sldMkLst>
        <pc:spChg chg="mod ord">
          <ac:chgData name="Brenton" userId="a7a4dbc5-d763-4f73-82f7-ea636d70ef16" providerId="ADAL" clId="{B325E8CB-6073-4AAC-B0F4-7917FCA60F1C}" dt="2022-01-13T03:15:55.883" v="82" actId="700"/>
          <ac:spMkLst>
            <pc:docMk/>
            <pc:sldMk cId="399433630" sldId="302"/>
            <ac:spMk id="13314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55.883" v="82" actId="700"/>
          <ac:spMkLst>
            <pc:docMk/>
            <pc:sldMk cId="399433630" sldId="302"/>
            <ac:spMk id="13315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3925971271" sldId="302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803252514" sldId="303"/>
        </pc:sldMkLst>
      </pc:sldChg>
      <pc:sldChg chg="add del modTransition">
        <pc:chgData name="Brenton" userId="a7a4dbc5-d763-4f73-82f7-ea636d70ef16" providerId="ADAL" clId="{B325E8CB-6073-4AAC-B0F4-7917FCA60F1C}" dt="2022-01-13T03:14:44.185" v="51" actId="47"/>
        <pc:sldMkLst>
          <pc:docMk/>
          <pc:sldMk cId="2353742388" sldId="303"/>
        </pc:sldMkLst>
      </pc:sldChg>
      <pc:sldChg chg="modSp add del mod modTransition chgLayout">
        <pc:chgData name="Brenton" userId="a7a4dbc5-d763-4f73-82f7-ea636d70ef16" providerId="ADAL" clId="{B325E8CB-6073-4AAC-B0F4-7917FCA60F1C}" dt="2022-01-13T03:14:45.104" v="52" actId="47"/>
        <pc:sldMkLst>
          <pc:docMk/>
          <pc:sldMk cId="562853880" sldId="304"/>
        </pc:sldMkLst>
        <pc:spChg chg="mod ord">
          <ac:chgData name="Brenton" userId="a7a4dbc5-d763-4f73-82f7-ea636d70ef16" providerId="ADAL" clId="{B325E8CB-6073-4AAC-B0F4-7917FCA60F1C}" dt="2022-01-13T03:14:10.522" v="48" actId="700"/>
          <ac:spMkLst>
            <pc:docMk/>
            <pc:sldMk cId="562853880" sldId="304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4:10.522" v="48" actId="700"/>
          <ac:spMkLst>
            <pc:docMk/>
            <pc:sldMk cId="562853880" sldId="304"/>
            <ac:spMk id="3" creationId="{00000000-0000-0000-0000-000000000000}"/>
          </ac:spMkLst>
        </pc:spChg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4253816415" sldId="304"/>
        </pc:sldMkLst>
      </pc:sldChg>
      <pc:sldChg chg="add del modTransition">
        <pc:chgData name="Brenton" userId="a7a4dbc5-d763-4f73-82f7-ea636d70ef16" providerId="ADAL" clId="{B325E8CB-6073-4AAC-B0F4-7917FCA60F1C}" dt="2022-01-13T03:14:46.001" v="53" actId="47"/>
        <pc:sldMkLst>
          <pc:docMk/>
          <pc:sldMk cId="3593265820" sldId="305"/>
        </pc:sldMkLst>
      </pc:sldChg>
      <pc:sldChg chg="del">
        <pc:chgData name="Brenton" userId="a7a4dbc5-d763-4f73-82f7-ea636d70ef16" providerId="ADAL" clId="{B325E8CB-6073-4AAC-B0F4-7917FCA60F1C}" dt="2022-01-13T03:12:05.007" v="0" actId="47"/>
        <pc:sldMkLst>
          <pc:docMk/>
          <pc:sldMk cId="4228116091" sldId="305"/>
        </pc:sldMkLst>
      </pc:sldChg>
      <pc:sldChg chg="modSp add del mod modTransition chgLayout">
        <pc:chgData name="Brenton" userId="a7a4dbc5-d763-4f73-82f7-ea636d70ef16" providerId="ADAL" clId="{B325E8CB-6073-4AAC-B0F4-7917FCA60F1C}" dt="2022-01-13T03:14:46.703" v="54" actId="47"/>
        <pc:sldMkLst>
          <pc:docMk/>
          <pc:sldMk cId="3388893686" sldId="306"/>
        </pc:sldMkLst>
        <pc:spChg chg="mod ord">
          <ac:chgData name="Brenton" userId="a7a4dbc5-d763-4f73-82f7-ea636d70ef16" providerId="ADAL" clId="{B325E8CB-6073-4AAC-B0F4-7917FCA60F1C}" dt="2022-01-13T03:14:14.644" v="49" actId="700"/>
          <ac:spMkLst>
            <pc:docMk/>
            <pc:sldMk cId="3388893686" sldId="306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4:14.644" v="49" actId="700"/>
          <ac:spMkLst>
            <pc:docMk/>
            <pc:sldMk cId="3388893686" sldId="306"/>
            <ac:spMk id="3" creationId="{00000000-0000-0000-0000-000000000000}"/>
          </ac:spMkLst>
        </pc:spChg>
      </pc:sldChg>
      <pc:sldChg chg="modSp add del mod modTransition chgLayout">
        <pc:chgData name="Brenton" userId="a7a4dbc5-d763-4f73-82f7-ea636d70ef16" providerId="ADAL" clId="{B325E8CB-6073-4AAC-B0F4-7917FCA60F1C}" dt="2022-01-13T03:14:47.412" v="55" actId="47"/>
        <pc:sldMkLst>
          <pc:docMk/>
          <pc:sldMk cId="201692255" sldId="307"/>
        </pc:sldMkLst>
        <pc:spChg chg="mod ord">
          <ac:chgData name="Brenton" userId="a7a4dbc5-d763-4f73-82f7-ea636d70ef16" providerId="ADAL" clId="{B325E8CB-6073-4AAC-B0F4-7917FCA60F1C}" dt="2022-01-13T03:14:18.333" v="50" actId="700"/>
          <ac:spMkLst>
            <pc:docMk/>
            <pc:sldMk cId="201692255" sldId="307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4:18.333" v="50" actId="700"/>
          <ac:spMkLst>
            <pc:docMk/>
            <pc:sldMk cId="201692255" sldId="307"/>
            <ac:spMk id="3" creationId="{00000000-0000-0000-0000-000000000000}"/>
          </ac:spMkLst>
        </pc:spChg>
      </pc:sldChg>
      <pc:sldChg chg="modSp add mod modTransition chgLayout">
        <pc:chgData name="Brenton" userId="a7a4dbc5-d763-4f73-82f7-ea636d70ef16" providerId="ADAL" clId="{B325E8CB-6073-4AAC-B0F4-7917FCA60F1C}" dt="2022-01-13T03:14:59.205" v="56" actId="700"/>
        <pc:sldMkLst>
          <pc:docMk/>
          <pc:sldMk cId="669617713" sldId="308"/>
        </pc:sldMkLst>
        <pc:spChg chg="mod ord">
          <ac:chgData name="Brenton" userId="a7a4dbc5-d763-4f73-82f7-ea636d70ef16" providerId="ADAL" clId="{B325E8CB-6073-4AAC-B0F4-7917FCA60F1C}" dt="2022-01-13T03:14:59.205" v="56" actId="700"/>
          <ac:spMkLst>
            <pc:docMk/>
            <pc:sldMk cId="669617713" sldId="308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4:59.205" v="56" actId="700"/>
          <ac:spMkLst>
            <pc:docMk/>
            <pc:sldMk cId="669617713" sldId="308"/>
            <ac:spMk id="3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2745640192" sldId="310"/>
        </pc:sldMkLst>
      </pc:sldChg>
      <pc:sldChg chg="modSp add mod modTransition chgLayout">
        <pc:chgData name="Brenton" userId="a7a4dbc5-d763-4f73-82f7-ea636d70ef16" providerId="ADAL" clId="{B325E8CB-6073-4AAC-B0F4-7917FCA60F1C}" dt="2022-01-13T03:15:05.172" v="57" actId="700"/>
        <pc:sldMkLst>
          <pc:docMk/>
          <pc:sldMk cId="3998154869" sldId="312"/>
        </pc:sldMkLst>
        <pc:spChg chg="mod ord">
          <ac:chgData name="Brenton" userId="a7a4dbc5-d763-4f73-82f7-ea636d70ef16" providerId="ADAL" clId="{B325E8CB-6073-4AAC-B0F4-7917FCA60F1C}" dt="2022-01-13T03:15:05.172" v="57" actId="700"/>
          <ac:spMkLst>
            <pc:docMk/>
            <pc:sldMk cId="3998154869" sldId="312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05.172" v="57" actId="700"/>
          <ac:spMkLst>
            <pc:docMk/>
            <pc:sldMk cId="3998154869" sldId="312"/>
            <ac:spMk id="3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2996354909" sldId="313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587139519" sldId="314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429132470" sldId="315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111618732" sldId="316"/>
        </pc:sldMkLst>
      </pc:sldChg>
      <pc:sldChg chg="modSp add mod modTransition chgLayout">
        <pc:chgData name="Brenton" userId="a7a4dbc5-d763-4f73-82f7-ea636d70ef16" providerId="ADAL" clId="{B325E8CB-6073-4AAC-B0F4-7917FCA60F1C}" dt="2022-01-13T03:16:53.449" v="133" actId="6549"/>
        <pc:sldMkLst>
          <pc:docMk/>
          <pc:sldMk cId="718561094" sldId="317"/>
        </pc:sldMkLst>
        <pc:spChg chg="mod ord">
          <ac:chgData name="Brenton" userId="a7a4dbc5-d763-4f73-82f7-ea636d70ef16" providerId="ADAL" clId="{B325E8CB-6073-4AAC-B0F4-7917FCA60F1C}" dt="2022-01-13T03:16:29.558" v="108" actId="700"/>
          <ac:spMkLst>
            <pc:docMk/>
            <pc:sldMk cId="718561094" sldId="317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6:53.449" v="133" actId="6549"/>
          <ac:spMkLst>
            <pc:docMk/>
            <pc:sldMk cId="718561094" sldId="317"/>
            <ac:spMk id="3" creationId="{00000000-0000-0000-0000-000000000000}"/>
          </ac:spMkLst>
        </pc:spChg>
      </pc:sldChg>
      <pc:sldChg chg="modSp add del mod modTransition">
        <pc:chgData name="Brenton" userId="a7a4dbc5-d763-4f73-82f7-ea636d70ef16" providerId="ADAL" clId="{B325E8CB-6073-4AAC-B0F4-7917FCA60F1C}" dt="2022-01-13T03:17:32.088" v="134" actId="47"/>
        <pc:sldMkLst>
          <pc:docMk/>
          <pc:sldMk cId="1769598448" sldId="318"/>
        </pc:sldMkLst>
        <pc:spChg chg="mod">
          <ac:chgData name="Brenton" userId="a7a4dbc5-d763-4f73-82f7-ea636d70ef16" providerId="ADAL" clId="{B325E8CB-6073-4AAC-B0F4-7917FCA60F1C}" dt="2022-01-13T03:12:34.170" v="5" actId="27636"/>
          <ac:spMkLst>
            <pc:docMk/>
            <pc:sldMk cId="1769598448" sldId="318"/>
            <ac:spMk id="7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12:34.159" v="4" actId="27636"/>
          <ac:spMkLst>
            <pc:docMk/>
            <pc:sldMk cId="1769598448" sldId="318"/>
            <ac:spMk id="9" creationId="{00000000-0000-0000-0000-000000000000}"/>
          </ac:spMkLst>
        </pc:spChg>
      </pc:sldChg>
      <pc:sldChg chg="addSp delSp modSp add mod modTransition modClrScheme chgLayout">
        <pc:chgData name="Brenton" userId="a7a4dbc5-d763-4f73-82f7-ea636d70ef16" providerId="ADAL" clId="{B325E8CB-6073-4AAC-B0F4-7917FCA60F1C}" dt="2022-01-13T03:15:36.232" v="79" actId="1036"/>
        <pc:sldMkLst>
          <pc:docMk/>
          <pc:sldMk cId="1489069698" sldId="320"/>
        </pc:sldMkLst>
        <pc:spChg chg="add del mod ord">
          <ac:chgData name="Brenton" userId="a7a4dbc5-d763-4f73-82f7-ea636d70ef16" providerId="ADAL" clId="{B325E8CB-6073-4AAC-B0F4-7917FCA60F1C}" dt="2022-01-13T03:15:31.928" v="60" actId="478"/>
          <ac:spMkLst>
            <pc:docMk/>
            <pc:sldMk cId="1489069698" sldId="320"/>
            <ac:spMk id="2" creationId="{BD5BDC36-3D33-4B09-B2A7-21D7E0EE7B30}"/>
          </ac:spMkLst>
        </pc:spChg>
        <pc:spChg chg="mod">
          <ac:chgData name="Brenton" userId="a7a4dbc5-d763-4f73-82f7-ea636d70ef16" providerId="ADAL" clId="{B325E8CB-6073-4AAC-B0F4-7917FCA60F1C}" dt="2022-01-13T03:15:36.232" v="79" actId="1036"/>
          <ac:spMkLst>
            <pc:docMk/>
            <pc:sldMk cId="1489069698" sldId="320"/>
            <ac:spMk id="11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5:28.497" v="59" actId="700"/>
          <ac:spMkLst>
            <pc:docMk/>
            <pc:sldMk cId="1489069698" sldId="320"/>
            <ac:spMk id="17410" creationId="{00000000-0000-0000-0000-000000000000}"/>
          </ac:spMkLst>
        </pc:spChg>
      </pc:sldChg>
      <pc:sldChg chg="add del modTransition">
        <pc:chgData name="Brenton" userId="a7a4dbc5-d763-4f73-82f7-ea636d70ef16" providerId="ADAL" clId="{B325E8CB-6073-4AAC-B0F4-7917FCA60F1C}" dt="2022-01-13T03:12:55.905" v="38" actId="47"/>
        <pc:sldMkLst>
          <pc:docMk/>
          <pc:sldMk cId="1337950675" sldId="321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943270186" sldId="322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532459391" sldId="348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812251268" sldId="349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200220080" sldId="350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86085884" sldId="351"/>
        </pc:sldMkLst>
      </pc:sldChg>
      <pc:sldChg chg="modSp add mod modTransition">
        <pc:chgData name="Brenton" userId="a7a4dbc5-d763-4f73-82f7-ea636d70ef16" providerId="ADAL" clId="{B325E8CB-6073-4AAC-B0F4-7917FCA60F1C}" dt="2022-01-13T03:12:34.657" v="7" actId="27636"/>
        <pc:sldMkLst>
          <pc:docMk/>
          <pc:sldMk cId="1674274082" sldId="352"/>
        </pc:sldMkLst>
        <pc:spChg chg="mod">
          <ac:chgData name="Brenton" userId="a7a4dbc5-d763-4f73-82f7-ea636d70ef16" providerId="ADAL" clId="{B325E8CB-6073-4AAC-B0F4-7917FCA60F1C}" dt="2022-01-13T03:12:34.657" v="7" actId="27636"/>
          <ac:spMkLst>
            <pc:docMk/>
            <pc:sldMk cId="1674274082" sldId="352"/>
            <ac:spMk id="3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517919717" sldId="353"/>
        </pc:sldMkLst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460293461" sldId="354"/>
        </pc:sldMkLst>
      </pc:sldChg>
      <pc:sldChg chg="addSp delSp modSp add mod modTransition">
        <pc:chgData name="Brenton" userId="a7a4dbc5-d763-4f73-82f7-ea636d70ef16" providerId="ADAL" clId="{B325E8CB-6073-4AAC-B0F4-7917FCA60F1C}" dt="2022-01-13T19:39:48.877" v="287"/>
        <pc:sldMkLst>
          <pc:docMk/>
          <pc:sldMk cId="1170193038" sldId="355"/>
        </pc:sldMkLst>
        <pc:grpChg chg="del mod">
          <ac:chgData name="Brenton" userId="a7a4dbc5-d763-4f73-82f7-ea636d70ef16" providerId="ADAL" clId="{B325E8CB-6073-4AAC-B0F4-7917FCA60F1C}" dt="2022-01-13T19:37:09.053" v="278"/>
          <ac:grpSpMkLst>
            <pc:docMk/>
            <pc:sldMk cId="1170193038" sldId="355"/>
            <ac:grpSpMk id="6" creationId="{207D43F8-52E0-448F-BEAD-E027A92F8A77}"/>
          </ac:grpSpMkLst>
        </pc:grpChg>
        <pc:grpChg chg="add del mod">
          <ac:chgData name="Brenton" userId="a7a4dbc5-d763-4f73-82f7-ea636d70ef16" providerId="ADAL" clId="{B325E8CB-6073-4AAC-B0F4-7917FCA60F1C}" dt="2022-01-13T19:39:48.877" v="287"/>
          <ac:grpSpMkLst>
            <pc:docMk/>
            <pc:sldMk cId="1170193038" sldId="355"/>
            <ac:grpSpMk id="8" creationId="{B797D935-2A72-4AB4-86B5-B0DF2273A07F}"/>
          </ac:grpSpMkLst>
        </pc:grpChg>
        <pc:grpChg chg="mod">
          <ac:chgData name="Brenton" userId="a7a4dbc5-d763-4f73-82f7-ea636d70ef16" providerId="ADAL" clId="{B325E8CB-6073-4AAC-B0F4-7917FCA60F1C}" dt="2022-01-13T19:37:18.723" v="282"/>
          <ac:grpSpMkLst>
            <pc:docMk/>
            <pc:sldMk cId="1170193038" sldId="355"/>
            <ac:grpSpMk id="10" creationId="{411E54EA-E7DD-4D12-A1F1-3BD464AF2EE2}"/>
          </ac:grpSpMkLst>
        </pc:grpChg>
        <pc:grpChg chg="mod">
          <ac:chgData name="Brenton" userId="a7a4dbc5-d763-4f73-82f7-ea636d70ef16" providerId="ADAL" clId="{B325E8CB-6073-4AAC-B0F4-7917FCA60F1C}" dt="2022-01-13T19:39:48.877" v="287"/>
          <ac:grpSpMkLst>
            <pc:docMk/>
            <pc:sldMk cId="1170193038" sldId="355"/>
            <ac:grpSpMk id="15" creationId="{7DEBBA38-6B93-46F7-8E31-AC18A1EC7931}"/>
          </ac:grpSpMkLst>
        </pc:grpChg>
        <pc:inkChg chg="add mod">
          <ac:chgData name="Brenton" userId="a7a4dbc5-d763-4f73-82f7-ea636d70ef16" providerId="ADAL" clId="{B325E8CB-6073-4AAC-B0F4-7917FCA60F1C}" dt="2022-01-13T19:39:48.877" v="287"/>
          <ac:inkMkLst>
            <pc:docMk/>
            <pc:sldMk cId="1170193038" sldId="355"/>
            <ac:inkMk id="4" creationId="{A5F199F8-F6B5-496A-B41A-D4A63111E16E}"/>
          </ac:inkMkLst>
        </pc:inkChg>
        <pc:inkChg chg="add mod">
          <ac:chgData name="Brenton" userId="a7a4dbc5-d763-4f73-82f7-ea636d70ef16" providerId="ADAL" clId="{B325E8CB-6073-4AAC-B0F4-7917FCA60F1C}" dt="2022-01-13T19:39:48.877" v="287"/>
          <ac:inkMkLst>
            <pc:docMk/>
            <pc:sldMk cId="1170193038" sldId="355"/>
            <ac:inkMk id="5" creationId="{DFD738D6-830A-407B-ACC0-FBCA769989E9}"/>
          </ac:inkMkLst>
        </pc:inkChg>
        <pc:inkChg chg="add mod">
          <ac:chgData name="Brenton" userId="a7a4dbc5-d763-4f73-82f7-ea636d70ef16" providerId="ADAL" clId="{B325E8CB-6073-4AAC-B0F4-7917FCA60F1C}" dt="2022-01-13T19:39:48.877" v="287"/>
          <ac:inkMkLst>
            <pc:docMk/>
            <pc:sldMk cId="1170193038" sldId="355"/>
            <ac:inkMk id="7" creationId="{8F619FBA-86E3-4D46-BEA5-C0810F54D0A5}"/>
          </ac:inkMkLst>
        </pc:inkChg>
        <pc:inkChg chg="add del mod">
          <ac:chgData name="Brenton" userId="a7a4dbc5-d763-4f73-82f7-ea636d70ef16" providerId="ADAL" clId="{B325E8CB-6073-4AAC-B0F4-7917FCA60F1C}" dt="2022-01-13T19:37:18.723" v="282"/>
          <ac:inkMkLst>
            <pc:docMk/>
            <pc:sldMk cId="1170193038" sldId="355"/>
            <ac:inkMk id="9" creationId="{4385A91E-5B10-4860-B166-1174A9B05CC1}"/>
          </ac:inkMkLst>
        </pc:inkChg>
        <pc:inkChg chg="add">
          <ac:chgData name="Brenton" userId="a7a4dbc5-d763-4f73-82f7-ea636d70ef16" providerId="ADAL" clId="{B325E8CB-6073-4AAC-B0F4-7917FCA60F1C}" dt="2022-01-13T19:37:21.687" v="283" actId="9405"/>
          <ac:inkMkLst>
            <pc:docMk/>
            <pc:sldMk cId="1170193038" sldId="355"/>
            <ac:inkMk id="11" creationId="{BD23A391-E74D-48C6-81E9-6226BF8E661A}"/>
          </ac:inkMkLst>
        </pc:inkChg>
        <pc:inkChg chg="add">
          <ac:chgData name="Brenton" userId="a7a4dbc5-d763-4f73-82f7-ea636d70ef16" providerId="ADAL" clId="{B325E8CB-6073-4AAC-B0F4-7917FCA60F1C}" dt="2022-01-13T19:37:36.314" v="284" actId="9405"/>
          <ac:inkMkLst>
            <pc:docMk/>
            <pc:sldMk cId="1170193038" sldId="355"/>
            <ac:inkMk id="12" creationId="{156ADEE7-9090-4A7C-8814-F7415C12D920}"/>
          </ac:inkMkLst>
        </pc:inkChg>
        <pc:inkChg chg="add">
          <ac:chgData name="Brenton" userId="a7a4dbc5-d763-4f73-82f7-ea636d70ef16" providerId="ADAL" clId="{B325E8CB-6073-4AAC-B0F4-7917FCA60F1C}" dt="2022-01-13T19:39:40.458" v="285" actId="9405"/>
          <ac:inkMkLst>
            <pc:docMk/>
            <pc:sldMk cId="1170193038" sldId="355"/>
            <ac:inkMk id="13" creationId="{78607BF8-9C46-4470-896F-4FF4E5382B28}"/>
          </ac:inkMkLst>
        </pc:inkChg>
        <pc:inkChg chg="add mod">
          <ac:chgData name="Brenton" userId="a7a4dbc5-d763-4f73-82f7-ea636d70ef16" providerId="ADAL" clId="{B325E8CB-6073-4AAC-B0F4-7917FCA60F1C}" dt="2022-01-13T19:39:48.877" v="287"/>
          <ac:inkMkLst>
            <pc:docMk/>
            <pc:sldMk cId="1170193038" sldId="355"/>
            <ac:inkMk id="14" creationId="{161B8978-C82A-49D4-88A5-148C4E2A57AC}"/>
          </ac:inkMkLst>
        </pc:inkChg>
      </pc:sldChg>
      <pc:sldChg chg="modSp add mod modTransition">
        <pc:chgData name="Brenton" userId="a7a4dbc5-d763-4f73-82f7-ea636d70ef16" providerId="ADAL" clId="{B325E8CB-6073-4AAC-B0F4-7917FCA60F1C}" dt="2022-01-13T03:12:34.990" v="8" actId="27636"/>
        <pc:sldMkLst>
          <pc:docMk/>
          <pc:sldMk cId="838779501" sldId="356"/>
        </pc:sldMkLst>
        <pc:spChg chg="mod">
          <ac:chgData name="Brenton" userId="a7a4dbc5-d763-4f73-82f7-ea636d70ef16" providerId="ADAL" clId="{B325E8CB-6073-4AAC-B0F4-7917FCA60F1C}" dt="2022-01-13T03:12:34.990" v="8" actId="27636"/>
          <ac:spMkLst>
            <pc:docMk/>
            <pc:sldMk cId="838779501" sldId="356"/>
            <ac:spMk id="2" creationId="{00000000-0000-0000-0000-000000000000}"/>
          </ac:spMkLst>
        </pc:spChg>
      </pc:sldChg>
      <pc:sldChg chg="addSp delSp modSp add mod modTransition">
        <pc:chgData name="Brenton" userId="a7a4dbc5-d763-4f73-82f7-ea636d70ef16" providerId="ADAL" clId="{B325E8CB-6073-4AAC-B0F4-7917FCA60F1C}" dt="2022-01-13T19:44:41.019" v="301"/>
        <pc:sldMkLst>
          <pc:docMk/>
          <pc:sldMk cId="2316340935" sldId="357"/>
        </pc:sldMkLst>
        <pc:spChg chg="mod">
          <ac:chgData name="Brenton" userId="a7a4dbc5-d763-4f73-82f7-ea636d70ef16" providerId="ADAL" clId="{B325E8CB-6073-4AAC-B0F4-7917FCA60F1C}" dt="2022-01-13T03:12:35.040" v="9" actId="27636"/>
          <ac:spMkLst>
            <pc:docMk/>
            <pc:sldMk cId="2316340935" sldId="357"/>
            <ac:spMk id="2" creationId="{00000000-0000-0000-0000-000000000000}"/>
          </ac:spMkLst>
        </pc:spChg>
        <pc:grpChg chg="mod">
          <ac:chgData name="Brenton" userId="a7a4dbc5-d763-4f73-82f7-ea636d70ef16" providerId="ADAL" clId="{B325E8CB-6073-4AAC-B0F4-7917FCA60F1C}" dt="2022-01-13T19:44:41.019" v="301"/>
          <ac:grpSpMkLst>
            <pc:docMk/>
            <pc:sldMk cId="2316340935" sldId="357"/>
            <ac:grpSpMk id="14" creationId="{6EF99827-B74F-4360-A6E9-5FC3774D7A1E}"/>
          </ac:grpSpMkLst>
        </pc:grpChg>
        <pc:inkChg chg="add del">
          <ac:chgData name="Brenton" userId="a7a4dbc5-d763-4f73-82f7-ea636d70ef16" providerId="ADAL" clId="{B325E8CB-6073-4AAC-B0F4-7917FCA60F1C}" dt="2022-01-13T19:43:57.252" v="293" actId="9405"/>
          <ac:inkMkLst>
            <pc:docMk/>
            <pc:sldMk cId="2316340935" sldId="357"/>
            <ac:inkMk id="4" creationId="{94B198C9-4B82-4860-B7F1-BF4AE5C4887B}"/>
          </ac:inkMkLst>
        </pc:inkChg>
        <pc:inkChg chg="add del">
          <ac:chgData name="Brenton" userId="a7a4dbc5-d763-4f73-82f7-ea636d70ef16" providerId="ADAL" clId="{B325E8CB-6073-4AAC-B0F4-7917FCA60F1C}" dt="2022-01-13T19:43:56.929" v="292" actId="9405"/>
          <ac:inkMkLst>
            <pc:docMk/>
            <pc:sldMk cId="2316340935" sldId="357"/>
            <ac:inkMk id="5" creationId="{77C7B30D-41D3-4DE4-AD3B-4E5C19A23BBD}"/>
          </ac:inkMkLst>
        </pc:inkChg>
        <pc:inkChg chg="add del">
          <ac:chgData name="Brenton" userId="a7a4dbc5-d763-4f73-82f7-ea636d70ef16" providerId="ADAL" clId="{B325E8CB-6073-4AAC-B0F4-7917FCA60F1C}" dt="2022-01-13T19:43:56.685" v="291" actId="9405"/>
          <ac:inkMkLst>
            <pc:docMk/>
            <pc:sldMk cId="2316340935" sldId="357"/>
            <ac:inkMk id="6" creationId="{A5DC64BE-3037-47D8-9BCB-7B34426C8230}"/>
          </ac:inkMkLst>
        </pc:inkChg>
        <pc:inkChg chg="add">
          <ac:chgData name="Brenton" userId="a7a4dbc5-d763-4f73-82f7-ea636d70ef16" providerId="ADAL" clId="{B325E8CB-6073-4AAC-B0F4-7917FCA60F1C}" dt="2022-01-13T19:44:04.013" v="294" actId="9405"/>
          <ac:inkMkLst>
            <pc:docMk/>
            <pc:sldMk cId="2316340935" sldId="357"/>
            <ac:inkMk id="7" creationId="{5FD11E9D-43EB-4C67-A512-5D1F6BD024CF}"/>
          </ac:inkMkLst>
        </pc:inkChg>
        <pc:inkChg chg="add">
          <ac:chgData name="Brenton" userId="a7a4dbc5-d763-4f73-82f7-ea636d70ef16" providerId="ADAL" clId="{B325E8CB-6073-4AAC-B0F4-7917FCA60F1C}" dt="2022-01-13T19:44:13.045" v="295" actId="9405"/>
          <ac:inkMkLst>
            <pc:docMk/>
            <pc:sldMk cId="2316340935" sldId="357"/>
            <ac:inkMk id="8" creationId="{73365CB3-A337-463B-A871-9AD66A3931F5}"/>
          </ac:inkMkLst>
        </pc:inkChg>
        <pc:inkChg chg="add">
          <ac:chgData name="Brenton" userId="a7a4dbc5-d763-4f73-82f7-ea636d70ef16" providerId="ADAL" clId="{B325E8CB-6073-4AAC-B0F4-7917FCA60F1C}" dt="2022-01-13T19:44:24.365" v="296" actId="9405"/>
          <ac:inkMkLst>
            <pc:docMk/>
            <pc:sldMk cId="2316340935" sldId="357"/>
            <ac:inkMk id="9" creationId="{628B765C-75AA-47B3-9B7A-C57925BDA55F}"/>
          </ac:inkMkLst>
        </pc:inkChg>
        <pc:inkChg chg="add">
          <ac:chgData name="Brenton" userId="a7a4dbc5-d763-4f73-82f7-ea636d70ef16" providerId="ADAL" clId="{B325E8CB-6073-4AAC-B0F4-7917FCA60F1C}" dt="2022-01-13T19:44:28.733" v="297" actId="9405"/>
          <ac:inkMkLst>
            <pc:docMk/>
            <pc:sldMk cId="2316340935" sldId="357"/>
            <ac:inkMk id="10" creationId="{2C1A0D43-9CFD-4FAC-A128-0D9E059DA53D}"/>
          </ac:inkMkLst>
        </pc:inkChg>
        <pc:inkChg chg="add mod">
          <ac:chgData name="Brenton" userId="a7a4dbc5-d763-4f73-82f7-ea636d70ef16" providerId="ADAL" clId="{B325E8CB-6073-4AAC-B0F4-7917FCA60F1C}" dt="2022-01-13T19:44:41.019" v="301"/>
          <ac:inkMkLst>
            <pc:docMk/>
            <pc:sldMk cId="2316340935" sldId="357"/>
            <ac:inkMk id="11" creationId="{AEDDDC48-17C4-42AD-8BAE-9154606A31B9}"/>
          </ac:inkMkLst>
        </pc:inkChg>
        <pc:inkChg chg="add mod">
          <ac:chgData name="Brenton" userId="a7a4dbc5-d763-4f73-82f7-ea636d70ef16" providerId="ADAL" clId="{B325E8CB-6073-4AAC-B0F4-7917FCA60F1C}" dt="2022-01-13T19:44:41.019" v="301"/>
          <ac:inkMkLst>
            <pc:docMk/>
            <pc:sldMk cId="2316340935" sldId="357"/>
            <ac:inkMk id="12" creationId="{3A24E7D8-FE1F-46AF-99CF-0B6F82ED6772}"/>
          </ac:inkMkLst>
        </pc:inkChg>
        <pc:inkChg chg="add">
          <ac:chgData name="Brenton" userId="a7a4dbc5-d763-4f73-82f7-ea636d70ef16" providerId="ADAL" clId="{B325E8CB-6073-4AAC-B0F4-7917FCA60F1C}" dt="2022-01-13T19:44:40.414" v="300" actId="9405"/>
          <ac:inkMkLst>
            <pc:docMk/>
            <pc:sldMk cId="2316340935" sldId="357"/>
            <ac:inkMk id="13" creationId="{A4DD4772-8A23-4365-AD07-0EEF9A7912A3}"/>
          </ac:inkMkLst>
        </pc:ink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870108748" sldId="358"/>
        </pc:sldMkLst>
      </pc:sldChg>
      <pc:sldChg chg="modSp add mod modTransition">
        <pc:chgData name="Brenton" userId="a7a4dbc5-d763-4f73-82f7-ea636d70ef16" providerId="ADAL" clId="{B325E8CB-6073-4AAC-B0F4-7917FCA60F1C}" dt="2022-01-20T16:38:11.995" v="549" actId="2711"/>
        <pc:sldMkLst>
          <pc:docMk/>
          <pc:sldMk cId="20229536" sldId="359"/>
        </pc:sldMkLst>
        <pc:spChg chg="mod">
          <ac:chgData name="Brenton" userId="a7a4dbc5-d763-4f73-82f7-ea636d70ef16" providerId="ADAL" clId="{B325E8CB-6073-4AAC-B0F4-7917FCA60F1C}" dt="2022-01-20T16:38:11.995" v="549" actId="2711"/>
          <ac:spMkLst>
            <pc:docMk/>
            <pc:sldMk cId="20229536" sldId="359"/>
            <ac:spMk id="151556" creationId="{00000000-0000-0000-0000-000000000000}"/>
          </ac:spMkLst>
        </pc:spChg>
      </pc:sldChg>
      <pc:sldChg chg="addSp delSp modSp add mod modTransition">
        <pc:chgData name="Brenton" userId="a7a4dbc5-d763-4f73-82f7-ea636d70ef16" providerId="ADAL" clId="{B325E8CB-6073-4AAC-B0F4-7917FCA60F1C}" dt="2022-01-13T20:02:15.659" v="416"/>
        <pc:sldMkLst>
          <pc:docMk/>
          <pc:sldMk cId="2955418864" sldId="360"/>
        </pc:sldMkLst>
        <pc:grpChg chg="add del mod">
          <ac:chgData name="Brenton" userId="a7a4dbc5-d763-4f73-82f7-ea636d70ef16" providerId="ADAL" clId="{B325E8CB-6073-4AAC-B0F4-7917FCA60F1C}" dt="2022-01-13T20:00:43.864" v="411"/>
          <ac:grpSpMkLst>
            <pc:docMk/>
            <pc:sldMk cId="2955418864" sldId="360"/>
            <ac:grpSpMk id="7" creationId="{A8EDE598-2223-46D4-9A28-4E5AA1A45662}"/>
          </ac:grpSpMkLst>
        </pc:grpChg>
        <pc:grpChg chg="del mod">
          <ac:chgData name="Brenton" userId="a7a4dbc5-d763-4f73-82f7-ea636d70ef16" providerId="ADAL" clId="{B325E8CB-6073-4AAC-B0F4-7917FCA60F1C}" dt="2022-01-13T20:00:35.352" v="405"/>
          <ac:grpSpMkLst>
            <pc:docMk/>
            <pc:sldMk cId="2955418864" sldId="360"/>
            <ac:grpSpMk id="11" creationId="{8A539D0B-350F-4D30-A2BD-4B98AF737A9A}"/>
          </ac:grpSpMkLst>
        </pc:grpChg>
        <pc:grpChg chg="add del mod">
          <ac:chgData name="Brenton" userId="a7a4dbc5-d763-4f73-82f7-ea636d70ef16" providerId="ADAL" clId="{B325E8CB-6073-4AAC-B0F4-7917FCA60F1C}" dt="2022-01-13T20:00:43.864" v="411"/>
          <ac:grpSpMkLst>
            <pc:docMk/>
            <pc:sldMk cId="2955418864" sldId="360"/>
            <ac:grpSpMk id="15" creationId="{D46BFB07-2CEA-4E2C-86D3-D5B2233E9755}"/>
          </ac:grpSpMkLst>
        </pc:grpChg>
        <pc:grpChg chg="add del mod">
          <ac:chgData name="Brenton" userId="a7a4dbc5-d763-4f73-82f7-ea636d70ef16" providerId="ADAL" clId="{B325E8CB-6073-4AAC-B0F4-7917FCA60F1C}" dt="2022-01-13T20:00:43.864" v="411"/>
          <ac:grpSpMkLst>
            <pc:docMk/>
            <pc:sldMk cId="2955418864" sldId="360"/>
            <ac:grpSpMk id="21" creationId="{18C2E822-7FB0-4B3F-A5EA-81E1F4107B7A}"/>
          </ac:grpSpMkLst>
        </pc:grpChg>
        <pc:grpChg chg="mod">
          <ac:chgData name="Brenton" userId="a7a4dbc5-d763-4f73-82f7-ea636d70ef16" providerId="ADAL" clId="{B325E8CB-6073-4AAC-B0F4-7917FCA60F1C}" dt="2022-01-13T20:00:40.063" v="409"/>
          <ac:grpSpMkLst>
            <pc:docMk/>
            <pc:sldMk cId="2955418864" sldId="360"/>
            <ac:grpSpMk id="23" creationId="{BF32112E-214B-4BE2-B644-8AC9283F0558}"/>
          </ac:grpSpMkLst>
        </pc:grpChg>
        <pc:grpChg chg="del mod">
          <ac:chgData name="Brenton" userId="a7a4dbc5-d763-4f73-82f7-ea636d70ef16" providerId="ADAL" clId="{B325E8CB-6073-4AAC-B0F4-7917FCA60F1C}" dt="2022-01-13T20:01:04.428" v="413"/>
          <ac:grpSpMkLst>
            <pc:docMk/>
            <pc:sldMk cId="2955418864" sldId="360"/>
            <ac:grpSpMk id="25" creationId="{49B53542-9F9F-4B78-AAAA-881D4FED6F3A}"/>
          </ac:grpSpMkLst>
        </pc:grpChg>
        <pc:grpChg chg="del mod">
          <ac:chgData name="Brenton" userId="a7a4dbc5-d763-4f73-82f7-ea636d70ef16" providerId="ADAL" clId="{B325E8CB-6073-4AAC-B0F4-7917FCA60F1C}" dt="2022-01-13T20:02:15.659" v="416"/>
          <ac:grpSpMkLst>
            <pc:docMk/>
            <pc:sldMk cId="2955418864" sldId="360"/>
            <ac:grpSpMk id="27" creationId="{E2A194CD-DC73-4BAB-868E-3DD67033285B}"/>
          </ac:grpSpMkLst>
        </pc:grpChg>
        <pc:grpChg chg="mod">
          <ac:chgData name="Brenton" userId="a7a4dbc5-d763-4f73-82f7-ea636d70ef16" providerId="ADAL" clId="{B325E8CB-6073-4AAC-B0F4-7917FCA60F1C}" dt="2022-01-13T20:02:15.659" v="416"/>
          <ac:grpSpMkLst>
            <pc:docMk/>
            <pc:sldMk cId="2955418864" sldId="360"/>
            <ac:grpSpMk id="30" creationId="{CF08296F-F743-4339-85C2-13794E6E97EE}"/>
          </ac:grpSpMkLst>
        </pc:grp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5" creationId="{A7BF539C-6384-4E3A-80C0-E7F425CD8DB8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6" creationId="{97FF8426-623C-4E8E-9A52-FF90C770B4F3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8" creationId="{C7B21100-78FB-4237-A701-A50303DA1142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9" creationId="{3994B30F-8A6B-419E-A025-9BD9ACEB53F2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0" creationId="{FD1ABD0A-3354-4735-802B-FA0061E1DC61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2" creationId="{C13683CD-F6CA-424B-83D3-484801AFCE61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3" creationId="{70CCC89F-57CF-49F9-915B-BD29EE84EEF9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4" creationId="{39758D2E-5750-4EB7-9E17-FA747C0921D8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6" creationId="{60387DEF-5EB0-4C82-935C-708E7005D021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7" creationId="{6E372426-C4EE-4429-B1A7-3958054EDB75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8" creationId="{6BEACF47-2659-4BBC-B652-4805340CEF0E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19" creationId="{17D007B3-6F7F-447F-8F9E-6D8862D9B26D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20" creationId="{98A507E8-0FBD-4855-9008-399C2FCFC0BA}"/>
          </ac:inkMkLst>
        </pc:inkChg>
        <pc:inkChg chg="add del mod">
          <ac:chgData name="Brenton" userId="a7a4dbc5-d763-4f73-82f7-ea636d70ef16" providerId="ADAL" clId="{B325E8CB-6073-4AAC-B0F4-7917FCA60F1C}" dt="2022-01-13T20:00:40.063" v="409"/>
          <ac:inkMkLst>
            <pc:docMk/>
            <pc:sldMk cId="2955418864" sldId="360"/>
            <ac:inkMk id="22" creationId="{60B097A8-7D9F-4D7F-A663-61490392A517}"/>
          </ac:inkMkLst>
        </pc:inkChg>
        <pc:inkChg chg="add mod">
          <ac:chgData name="Brenton" userId="a7a4dbc5-d763-4f73-82f7-ea636d70ef16" providerId="ADAL" clId="{B325E8CB-6073-4AAC-B0F4-7917FCA60F1C}" dt="2022-01-13T20:01:04.428" v="413"/>
          <ac:inkMkLst>
            <pc:docMk/>
            <pc:sldMk cId="2955418864" sldId="360"/>
            <ac:inkMk id="24" creationId="{2DB1ECD4-35A4-47C1-AAEB-4CF6A7164EF4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26" creationId="{DD5013D5-64F5-46EE-837E-384D8FDAB888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28" creationId="{09BB9108-2537-4B43-927E-BA5A54536D69}"/>
          </ac:inkMkLst>
        </pc:inkChg>
        <pc:inkChg chg="add mod">
          <ac:chgData name="Brenton" userId="a7a4dbc5-d763-4f73-82f7-ea636d70ef16" providerId="ADAL" clId="{B325E8CB-6073-4AAC-B0F4-7917FCA60F1C}" dt="2022-01-13T20:02:15.659" v="416"/>
          <ac:inkMkLst>
            <pc:docMk/>
            <pc:sldMk cId="2955418864" sldId="360"/>
            <ac:inkMk id="29" creationId="{EA7C0CF3-A8D5-41CA-92F5-FE45DA2772D7}"/>
          </ac:inkMkLst>
        </pc:inkChg>
      </pc:sldChg>
      <pc:sldChg chg="addSp delSp modSp add mod modTransition">
        <pc:chgData name="Brenton" userId="a7a4dbc5-d763-4f73-82f7-ea636d70ef16" providerId="ADAL" clId="{B325E8CB-6073-4AAC-B0F4-7917FCA60F1C}" dt="2022-01-13T20:13:40.099" v="505"/>
        <pc:sldMkLst>
          <pc:docMk/>
          <pc:sldMk cId="63106624" sldId="361"/>
        </pc:sldMkLst>
        <pc:spChg chg="mod">
          <ac:chgData name="Brenton" userId="a7a4dbc5-d763-4f73-82f7-ea636d70ef16" providerId="ADAL" clId="{B325E8CB-6073-4AAC-B0F4-7917FCA60F1C}" dt="2022-01-13T20:10:04.466" v="493" actId="20577"/>
          <ac:spMkLst>
            <pc:docMk/>
            <pc:sldMk cId="63106624" sldId="361"/>
            <ac:spMk id="3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18:30.988" v="135" actId="1076"/>
          <ac:spMkLst>
            <pc:docMk/>
            <pc:sldMk cId="63106624" sldId="361"/>
            <ac:spMk id="4" creationId="{00000000-0000-0000-0000-000000000000}"/>
          </ac:spMkLst>
        </pc:spChg>
        <pc:grpChg chg="del mod">
          <ac:chgData name="Brenton" userId="a7a4dbc5-d763-4f73-82f7-ea636d70ef16" providerId="ADAL" clId="{B325E8CB-6073-4AAC-B0F4-7917FCA60F1C}" dt="2022-01-13T20:07:53.594" v="491"/>
          <ac:grpSpMkLst>
            <pc:docMk/>
            <pc:sldMk cId="63106624" sldId="361"/>
            <ac:grpSpMk id="12" creationId="{E39B7819-F7A0-4A0E-A32A-D1A56854E8E9}"/>
          </ac:grpSpMkLst>
        </pc:grpChg>
        <pc:grpChg chg="mod">
          <ac:chgData name="Brenton" userId="a7a4dbc5-d763-4f73-82f7-ea636d70ef16" providerId="ADAL" clId="{B325E8CB-6073-4AAC-B0F4-7917FCA60F1C}" dt="2022-01-13T20:07:53.594" v="491"/>
          <ac:grpSpMkLst>
            <pc:docMk/>
            <pc:sldMk cId="63106624" sldId="361"/>
            <ac:grpSpMk id="16" creationId="{FA50BC6C-46B4-4FE1-BF48-73CD7756DB25}"/>
          </ac:grpSpMkLst>
        </pc:grpChg>
        <pc:grpChg chg="del mod">
          <ac:chgData name="Brenton" userId="a7a4dbc5-d763-4f73-82f7-ea636d70ef16" providerId="ADAL" clId="{B325E8CB-6073-4AAC-B0F4-7917FCA60F1C}" dt="2022-01-13T20:13:40.099" v="505"/>
          <ac:grpSpMkLst>
            <pc:docMk/>
            <pc:sldMk cId="63106624" sldId="361"/>
            <ac:grpSpMk id="24" creationId="{B6FECC15-7E37-4ED9-A278-FFC474DFC4F9}"/>
          </ac:grpSpMkLst>
        </pc:grpChg>
        <pc:grpChg chg="del mod">
          <ac:chgData name="Brenton" userId="a7a4dbc5-d763-4f73-82f7-ea636d70ef16" providerId="ADAL" clId="{B325E8CB-6073-4AAC-B0F4-7917FCA60F1C}" dt="2022-01-13T20:13:40.099" v="505"/>
          <ac:grpSpMkLst>
            <pc:docMk/>
            <pc:sldMk cId="63106624" sldId="361"/>
            <ac:grpSpMk id="25" creationId="{7C711B2D-83E8-4DF9-8341-C67EB59745AA}"/>
          </ac:grpSpMkLst>
        </pc:grpChg>
        <pc:grpChg chg="mod">
          <ac:chgData name="Brenton" userId="a7a4dbc5-d763-4f73-82f7-ea636d70ef16" providerId="ADAL" clId="{B325E8CB-6073-4AAC-B0F4-7917FCA60F1C}" dt="2022-01-13T20:13:40.099" v="505"/>
          <ac:grpSpMkLst>
            <pc:docMk/>
            <pc:sldMk cId="63106624" sldId="361"/>
            <ac:grpSpMk id="30" creationId="{B7D88826-F6E8-41DA-8CA8-8EFD9EAC8628}"/>
          </ac:grpSpMkLst>
        </pc:grp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5" creationId="{C34F773E-2CE6-43DF-9020-0A67791DBC4C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6" creationId="{8CE21B6A-CF5B-45E6-9B30-D9F060C0B410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7" creationId="{C8F22D1B-D5AF-4EB5-BFD6-2F2EB6750BC1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8" creationId="{0A2F8859-71D9-4284-B12C-8DDFD5E1B770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9" creationId="{7F9DF085-82B1-46B4-ABD5-E093FED4D5D0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10" creationId="{68FD10F1-CA3D-4688-A563-CF9B612CF1AB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11" creationId="{8B3E84F2-2FA8-4091-B867-8FEE2531102E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13" creationId="{1321DA7F-B7D4-4C18-8B07-AF29732A50F1}"/>
          </ac:inkMkLst>
        </pc:inkChg>
        <pc:inkChg chg="add mod">
          <ac:chgData name="Brenton" userId="a7a4dbc5-d763-4f73-82f7-ea636d70ef16" providerId="ADAL" clId="{B325E8CB-6073-4AAC-B0F4-7917FCA60F1C}" dt="2022-01-13T20:07:53.594" v="491"/>
          <ac:inkMkLst>
            <pc:docMk/>
            <pc:sldMk cId="63106624" sldId="361"/>
            <ac:inkMk id="14" creationId="{D21C2764-36A6-43E4-B4A6-D833556DE796}"/>
          </ac:inkMkLst>
        </pc:inkChg>
        <pc:inkChg chg="add">
          <ac:chgData name="Brenton" userId="a7a4dbc5-d763-4f73-82f7-ea636d70ef16" providerId="ADAL" clId="{B325E8CB-6073-4AAC-B0F4-7917FCA60F1C}" dt="2022-01-13T20:07:52.675" v="490" actId="9405"/>
          <ac:inkMkLst>
            <pc:docMk/>
            <pc:sldMk cId="63106624" sldId="361"/>
            <ac:inkMk id="15" creationId="{E19B8B0A-5FBD-4F3E-BF6E-A4BDF8AB5A28}"/>
          </ac:inkMkLst>
        </pc:inkChg>
        <pc:inkChg chg="add">
          <ac:chgData name="Brenton" userId="a7a4dbc5-d763-4f73-82f7-ea636d70ef16" providerId="ADAL" clId="{B325E8CB-6073-4AAC-B0F4-7917FCA60F1C}" dt="2022-01-13T20:08:45.071" v="492" actId="9405"/>
          <ac:inkMkLst>
            <pc:docMk/>
            <pc:sldMk cId="63106624" sldId="361"/>
            <ac:inkMk id="17" creationId="{D6EBF6AA-B947-4055-A2B6-EFC171B621AF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18" creationId="{2CED517E-97C6-446C-803C-87282EB9059E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19" creationId="{03522DB0-5C80-40BC-B689-F85943B2AC53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0" creationId="{BB53F8FA-6F9B-4D3A-8031-6E34181AA6F3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1" creationId="{69463528-C456-4876-AF2A-A3D234FA8ED4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2" creationId="{3BCB638F-03A9-45A3-8D94-F3A5F22FCD01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3" creationId="{92FC2ED0-F130-4F21-9F51-A7BF53A935D9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6" creationId="{0A43D495-A646-4231-B278-D0E8555D1917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7" creationId="{6E03B2CF-5132-46D1-A94A-AF144B392793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8" creationId="{4227AC59-A31F-458B-AE46-6380DF4CB87F}"/>
          </ac:inkMkLst>
        </pc:inkChg>
        <pc:inkChg chg="add mod">
          <ac:chgData name="Brenton" userId="a7a4dbc5-d763-4f73-82f7-ea636d70ef16" providerId="ADAL" clId="{B325E8CB-6073-4AAC-B0F4-7917FCA60F1C}" dt="2022-01-13T20:13:40.099" v="505"/>
          <ac:inkMkLst>
            <pc:docMk/>
            <pc:sldMk cId="63106624" sldId="361"/>
            <ac:inkMk id="29" creationId="{9C4BB1FE-FB7A-4775-899C-F96FC75A6193}"/>
          </ac:inkMkLst>
        </pc:inkChg>
      </pc:sldChg>
      <pc:sldChg chg="modSp add mod modTransition">
        <pc:chgData name="Brenton" userId="a7a4dbc5-d763-4f73-82f7-ea636d70ef16" providerId="ADAL" clId="{B325E8CB-6073-4AAC-B0F4-7917FCA60F1C}" dt="2022-01-13T03:19:20.875" v="159" actId="1076"/>
        <pc:sldMkLst>
          <pc:docMk/>
          <pc:sldMk cId="3896336815" sldId="362"/>
        </pc:sldMkLst>
        <pc:spChg chg="mod">
          <ac:chgData name="Brenton" userId="a7a4dbc5-d763-4f73-82f7-ea636d70ef16" providerId="ADAL" clId="{B325E8CB-6073-4AAC-B0F4-7917FCA60F1C}" dt="2022-01-13T03:19:20.875" v="159" actId="1076"/>
          <ac:spMkLst>
            <pc:docMk/>
            <pc:sldMk cId="3896336815" sldId="362"/>
            <ac:spMk id="9" creationId="{00000000-0000-0000-0000-000000000000}"/>
          </ac:spMkLst>
        </pc:spChg>
        <pc:graphicFrameChg chg="mod">
          <ac:chgData name="Brenton" userId="a7a4dbc5-d763-4f73-82f7-ea636d70ef16" providerId="ADAL" clId="{B325E8CB-6073-4AAC-B0F4-7917FCA60F1C}" dt="2022-01-13T03:18:37.119" v="136" actId="1076"/>
          <ac:graphicFrameMkLst>
            <pc:docMk/>
            <pc:sldMk cId="3896336815" sldId="362"/>
            <ac:graphicFrameMk id="5" creationId="{00000000-0000-0000-0000-000000000000}"/>
          </ac:graphicFrameMkLst>
        </pc:graphicFrame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997541298" sldId="363"/>
        </pc:sldMkLst>
      </pc:sldChg>
      <pc:sldChg chg="add">
        <pc:chgData name="Brenton" userId="a7a4dbc5-d763-4f73-82f7-ea636d70ef16" providerId="ADAL" clId="{B325E8CB-6073-4AAC-B0F4-7917FCA60F1C}" dt="2022-01-13T03:12:33.158" v="1"/>
        <pc:sldMkLst>
          <pc:docMk/>
          <pc:sldMk cId="2312740178" sldId="367"/>
        </pc:sldMkLst>
      </pc:sldChg>
      <pc:sldChg chg="add">
        <pc:chgData name="Brenton" userId="a7a4dbc5-d763-4f73-82f7-ea636d70ef16" providerId="ADAL" clId="{B325E8CB-6073-4AAC-B0F4-7917FCA60F1C}" dt="2022-01-13T03:12:33.158" v="1"/>
        <pc:sldMkLst>
          <pc:docMk/>
          <pc:sldMk cId="919986246" sldId="368"/>
        </pc:sldMkLst>
      </pc:sldChg>
      <pc:sldChg chg="modSp add mod modTransition">
        <pc:chgData name="Brenton" userId="a7a4dbc5-d763-4f73-82f7-ea636d70ef16" providerId="ADAL" clId="{B325E8CB-6073-4AAC-B0F4-7917FCA60F1C}" dt="2022-01-13T03:20:05.419" v="163" actId="1076"/>
        <pc:sldMkLst>
          <pc:docMk/>
          <pc:sldMk cId="351555395" sldId="371"/>
        </pc:sldMkLst>
        <pc:spChg chg="mod">
          <ac:chgData name="Brenton" userId="a7a4dbc5-d763-4f73-82f7-ea636d70ef16" providerId="ADAL" clId="{B325E8CB-6073-4AAC-B0F4-7917FCA60F1C}" dt="2022-01-13T03:12:35.408" v="10" actId="27636"/>
          <ac:spMkLst>
            <pc:docMk/>
            <pc:sldMk cId="351555395" sldId="371"/>
            <ac:spMk id="2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19:50.376" v="160" actId="1076"/>
          <ac:spMkLst>
            <pc:docMk/>
            <pc:sldMk cId="351555395" sldId="371"/>
            <ac:spMk id="4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00.223" v="162" actId="1076"/>
          <ac:spMkLst>
            <pc:docMk/>
            <pc:sldMk cId="351555395" sldId="371"/>
            <ac:spMk id="5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05.419" v="163" actId="1076"/>
          <ac:spMkLst>
            <pc:docMk/>
            <pc:sldMk cId="351555395" sldId="371"/>
            <ac:spMk id="6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1833772147" sldId="381"/>
        </pc:sldMkLst>
      </pc:sldChg>
      <pc:sldChg chg="modSp add mod modTransition">
        <pc:chgData name="Brenton" userId="a7a4dbc5-d763-4f73-82f7-ea636d70ef16" providerId="ADAL" clId="{B325E8CB-6073-4AAC-B0F4-7917FCA60F1C}" dt="2022-01-13T03:12:35.554" v="13" actId="27636"/>
        <pc:sldMkLst>
          <pc:docMk/>
          <pc:sldMk cId="578922413" sldId="382"/>
        </pc:sldMkLst>
        <pc:spChg chg="mod">
          <ac:chgData name="Brenton" userId="a7a4dbc5-d763-4f73-82f7-ea636d70ef16" providerId="ADAL" clId="{B325E8CB-6073-4AAC-B0F4-7917FCA60F1C}" dt="2022-01-13T03:12:35.554" v="13" actId="27636"/>
          <ac:spMkLst>
            <pc:docMk/>
            <pc:sldMk cId="578922413" sldId="382"/>
            <ac:spMk id="2" creationId="{00000000-0000-0000-0000-000000000000}"/>
          </ac:spMkLst>
        </pc:spChg>
      </pc:sldChg>
      <pc:sldChg chg="modSp add mod modTransition">
        <pc:chgData name="Brenton" userId="a7a4dbc5-d763-4f73-82f7-ea636d70ef16" providerId="ADAL" clId="{B325E8CB-6073-4AAC-B0F4-7917FCA60F1C}" dt="2022-01-13T03:20:27.279" v="166" actId="14100"/>
        <pc:sldMkLst>
          <pc:docMk/>
          <pc:sldMk cId="1036700049" sldId="383"/>
        </pc:sldMkLst>
        <pc:spChg chg="mod">
          <ac:chgData name="Brenton" userId="a7a4dbc5-d763-4f73-82f7-ea636d70ef16" providerId="ADAL" clId="{B325E8CB-6073-4AAC-B0F4-7917FCA60F1C}" dt="2022-01-13T03:12:35.538" v="12" actId="27636"/>
          <ac:spMkLst>
            <pc:docMk/>
            <pc:sldMk cId="1036700049" sldId="383"/>
            <ac:spMk id="32770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24.382" v="165" actId="14100"/>
          <ac:spMkLst>
            <pc:docMk/>
            <pc:sldMk cId="1036700049" sldId="383"/>
            <ac:spMk id="32773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27.279" v="166" actId="14100"/>
          <ac:spMkLst>
            <pc:docMk/>
            <pc:sldMk cId="1036700049" sldId="383"/>
            <ac:spMk id="32774" creationId="{00000000-0000-0000-0000-000000000000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3705944346" sldId="384"/>
        </pc:sldMkLst>
      </pc:sldChg>
      <pc:sldChg chg="addSp delSp modSp add del mod modTransition chgLayout">
        <pc:chgData name="Brenton" userId="a7a4dbc5-d763-4f73-82f7-ea636d70ef16" providerId="ADAL" clId="{B325E8CB-6073-4AAC-B0F4-7917FCA60F1C}" dt="2022-01-13T03:13:29.967" v="46" actId="47"/>
        <pc:sldMkLst>
          <pc:docMk/>
          <pc:sldMk cId="3284645308" sldId="580"/>
        </pc:sldMkLst>
        <pc:spChg chg="mod ord">
          <ac:chgData name="Brenton" userId="a7a4dbc5-d763-4f73-82f7-ea636d70ef16" providerId="ADAL" clId="{B325E8CB-6073-4AAC-B0F4-7917FCA60F1C}" dt="2022-01-13T03:13:01.076" v="39" actId="6264"/>
          <ac:spMkLst>
            <pc:docMk/>
            <pc:sldMk cId="3284645308" sldId="580"/>
            <ac:spMk id="2" creationId="{00000000-0000-0000-0000-000000000000}"/>
          </ac:spMkLst>
        </pc:spChg>
        <pc:spChg chg="mod ord">
          <ac:chgData name="Brenton" userId="a7a4dbc5-d763-4f73-82f7-ea636d70ef16" providerId="ADAL" clId="{B325E8CB-6073-4AAC-B0F4-7917FCA60F1C}" dt="2022-01-13T03:13:25.793" v="45" actId="20577"/>
          <ac:spMkLst>
            <pc:docMk/>
            <pc:sldMk cId="3284645308" sldId="580"/>
            <ac:spMk id="3" creationId="{00000000-0000-0000-0000-000000000000}"/>
          </ac:spMkLst>
        </pc:spChg>
        <pc:spChg chg="del mod">
          <ac:chgData name="Brenton" userId="a7a4dbc5-d763-4f73-82f7-ea636d70ef16" providerId="ADAL" clId="{B325E8CB-6073-4AAC-B0F4-7917FCA60F1C}" dt="2022-01-13T03:13:15.252" v="42" actId="478"/>
          <ac:spMkLst>
            <pc:docMk/>
            <pc:sldMk cId="3284645308" sldId="580"/>
            <ac:spMk id="4" creationId="{00000000-0000-0000-0000-000000000000}"/>
          </ac:spMkLst>
        </pc:spChg>
        <pc:spChg chg="del">
          <ac:chgData name="Brenton" userId="a7a4dbc5-d763-4f73-82f7-ea636d70ef16" providerId="ADAL" clId="{B325E8CB-6073-4AAC-B0F4-7917FCA60F1C}" dt="2022-01-13T03:13:13.558" v="41" actId="478"/>
          <ac:spMkLst>
            <pc:docMk/>
            <pc:sldMk cId="3284645308" sldId="580"/>
            <ac:spMk id="5" creationId="{00000000-0000-0000-0000-000000000000}"/>
          </ac:spMkLst>
        </pc:spChg>
        <pc:spChg chg="add del mod">
          <ac:chgData name="Brenton" userId="a7a4dbc5-d763-4f73-82f7-ea636d70ef16" providerId="ADAL" clId="{B325E8CB-6073-4AAC-B0F4-7917FCA60F1C}" dt="2022-01-13T03:13:01.076" v="39" actId="6264"/>
          <ac:spMkLst>
            <pc:docMk/>
            <pc:sldMk cId="3284645308" sldId="580"/>
            <ac:spMk id="6" creationId="{01441E4A-EF79-4491-8FE3-FC83BB8C3171}"/>
          </ac:spMkLst>
        </pc:spChg>
        <pc:spChg chg="add del mod">
          <ac:chgData name="Brenton" userId="a7a4dbc5-d763-4f73-82f7-ea636d70ef16" providerId="ADAL" clId="{B325E8CB-6073-4AAC-B0F4-7917FCA60F1C}" dt="2022-01-13T03:13:01.076" v="39" actId="6264"/>
          <ac:spMkLst>
            <pc:docMk/>
            <pc:sldMk cId="3284645308" sldId="580"/>
            <ac:spMk id="7" creationId="{FDAD4390-14A2-451B-B726-29DD90DEB5FF}"/>
          </ac:spMkLst>
        </pc:spChg>
      </pc:sldChg>
      <pc:sldChg chg="add modTransition">
        <pc:chgData name="Brenton" userId="a7a4dbc5-d763-4f73-82f7-ea636d70ef16" providerId="ADAL" clId="{B325E8CB-6073-4AAC-B0F4-7917FCA60F1C}" dt="2022-01-13T03:12:33.158" v="1"/>
        <pc:sldMkLst>
          <pc:docMk/>
          <pc:sldMk cId="818507690" sldId="581"/>
        </pc:sldMkLst>
      </pc:sldChg>
      <pc:sldChg chg="modSp add mod modTransition">
        <pc:chgData name="Brenton" userId="a7a4dbc5-d763-4f73-82f7-ea636d70ef16" providerId="ADAL" clId="{B325E8CB-6073-4AAC-B0F4-7917FCA60F1C}" dt="2022-01-13T03:20:15.550" v="164" actId="1076"/>
        <pc:sldMkLst>
          <pc:docMk/>
          <pc:sldMk cId="1345363654" sldId="653"/>
        </pc:sldMkLst>
        <pc:spChg chg="mod">
          <ac:chgData name="Brenton" userId="a7a4dbc5-d763-4f73-82f7-ea636d70ef16" providerId="ADAL" clId="{B325E8CB-6073-4AAC-B0F4-7917FCA60F1C}" dt="2022-01-13T03:12:35.526" v="11" actId="27636"/>
          <ac:spMkLst>
            <pc:docMk/>
            <pc:sldMk cId="1345363654" sldId="653"/>
            <ac:spMk id="2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15.550" v="164" actId="1076"/>
          <ac:spMkLst>
            <pc:docMk/>
            <pc:sldMk cId="1345363654" sldId="653"/>
            <ac:spMk id="4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15.550" v="164" actId="1076"/>
          <ac:spMkLst>
            <pc:docMk/>
            <pc:sldMk cId="1345363654" sldId="653"/>
            <ac:spMk id="5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15.550" v="164" actId="1076"/>
          <ac:spMkLst>
            <pc:docMk/>
            <pc:sldMk cId="1345363654" sldId="653"/>
            <ac:spMk id="6" creationId="{00000000-0000-0000-0000-000000000000}"/>
          </ac:spMkLst>
        </pc:spChg>
        <pc:spChg chg="mod">
          <ac:chgData name="Brenton" userId="a7a4dbc5-d763-4f73-82f7-ea636d70ef16" providerId="ADAL" clId="{B325E8CB-6073-4AAC-B0F4-7917FCA60F1C}" dt="2022-01-13T03:20:15.550" v="164" actId="1076"/>
          <ac:spMkLst>
            <pc:docMk/>
            <pc:sldMk cId="1345363654" sldId="653"/>
            <ac:spMk id="7" creationId="{00000000-0000-0000-0000-000000000000}"/>
          </ac:spMkLst>
        </pc:spChg>
      </pc:sldChg>
      <pc:sldChg chg="addSp delSp modSp new mod">
        <pc:chgData name="Brenton" userId="a7a4dbc5-d763-4f73-82f7-ea636d70ef16" providerId="ADAL" clId="{B325E8CB-6073-4AAC-B0F4-7917FCA60F1C}" dt="2022-01-13T19:47:45.785" v="343"/>
        <pc:sldMkLst>
          <pc:docMk/>
          <pc:sldMk cId="2315644170" sldId="654"/>
        </pc:sldMkLst>
        <pc:spChg chg="del">
          <ac:chgData name="Brenton" userId="a7a4dbc5-d763-4f73-82f7-ea636d70ef16" providerId="ADAL" clId="{B325E8CB-6073-4AAC-B0F4-7917FCA60F1C}" dt="2022-01-13T19:47:13.800" v="304" actId="478"/>
          <ac:spMkLst>
            <pc:docMk/>
            <pc:sldMk cId="2315644170" sldId="654"/>
            <ac:spMk id="2" creationId="{C570672F-F517-4DA6-978F-14E9646BD5D9}"/>
          </ac:spMkLst>
        </pc:spChg>
        <pc:spChg chg="del">
          <ac:chgData name="Brenton" userId="a7a4dbc5-d763-4f73-82f7-ea636d70ef16" providerId="ADAL" clId="{B325E8CB-6073-4AAC-B0F4-7917FCA60F1C}" dt="2022-01-13T19:47:17.117" v="305" actId="478"/>
          <ac:spMkLst>
            <pc:docMk/>
            <pc:sldMk cId="2315644170" sldId="654"/>
            <ac:spMk id="3" creationId="{A5AF276E-3C40-4580-9BF2-EA53B12C46CE}"/>
          </ac:spMkLst>
        </pc:spChg>
        <pc:grpChg chg="mod">
          <ac:chgData name="Brenton" userId="a7a4dbc5-d763-4f73-82f7-ea636d70ef16" providerId="ADAL" clId="{B325E8CB-6073-4AAC-B0F4-7917FCA60F1C}" dt="2022-01-13T19:47:29" v="311"/>
          <ac:grpSpMkLst>
            <pc:docMk/>
            <pc:sldMk cId="2315644170" sldId="654"/>
            <ac:grpSpMk id="9" creationId="{CDA0BB31-D4BA-4E3D-BB09-39E67B16EB70}"/>
          </ac:grpSpMkLst>
        </pc:grpChg>
        <pc:grpChg chg="mod">
          <ac:chgData name="Brenton" userId="a7a4dbc5-d763-4f73-82f7-ea636d70ef16" providerId="ADAL" clId="{B325E8CB-6073-4AAC-B0F4-7917FCA60F1C}" dt="2022-01-13T19:47:29" v="311"/>
          <ac:grpSpMkLst>
            <pc:docMk/>
            <pc:sldMk cId="2315644170" sldId="654"/>
            <ac:grpSpMk id="10" creationId="{D0AEDEBA-852E-48FE-81D5-91E4183EDF97}"/>
          </ac:grpSpMkLst>
        </pc:grpChg>
        <pc:grpChg chg="mod">
          <ac:chgData name="Brenton" userId="a7a4dbc5-d763-4f73-82f7-ea636d70ef16" providerId="ADAL" clId="{B325E8CB-6073-4AAC-B0F4-7917FCA60F1C}" dt="2022-01-13T19:47:32.105" v="317"/>
          <ac:grpSpMkLst>
            <pc:docMk/>
            <pc:sldMk cId="2315644170" sldId="654"/>
            <ac:grpSpMk id="16" creationId="{26DEBB76-C36E-44A2-8788-AE0C3C32366E}"/>
          </ac:grpSpMkLst>
        </pc:grpChg>
        <pc:grpChg chg="mod">
          <ac:chgData name="Brenton" userId="a7a4dbc5-d763-4f73-82f7-ea636d70ef16" providerId="ADAL" clId="{B325E8CB-6073-4AAC-B0F4-7917FCA60F1C}" dt="2022-01-13T19:47:32.105" v="317"/>
          <ac:grpSpMkLst>
            <pc:docMk/>
            <pc:sldMk cId="2315644170" sldId="654"/>
            <ac:grpSpMk id="17" creationId="{0FA72CEB-E03C-40AB-A1C5-0A29E88ADCEF}"/>
          </ac:grpSpMkLst>
        </pc:grpChg>
        <pc:grpChg chg="mod">
          <ac:chgData name="Brenton" userId="a7a4dbc5-d763-4f73-82f7-ea636d70ef16" providerId="ADAL" clId="{B325E8CB-6073-4AAC-B0F4-7917FCA60F1C}" dt="2022-01-13T19:47:38.978" v="330"/>
          <ac:grpSpMkLst>
            <pc:docMk/>
            <pc:sldMk cId="2315644170" sldId="654"/>
            <ac:grpSpMk id="30" creationId="{5B5662C7-5384-48AD-8439-00C654CB10B4}"/>
          </ac:grpSpMkLst>
        </pc:grpChg>
        <pc:grpChg chg="mod">
          <ac:chgData name="Brenton" userId="a7a4dbc5-d763-4f73-82f7-ea636d70ef16" providerId="ADAL" clId="{B325E8CB-6073-4AAC-B0F4-7917FCA60F1C}" dt="2022-01-13T19:47:38.978" v="330"/>
          <ac:grpSpMkLst>
            <pc:docMk/>
            <pc:sldMk cId="2315644170" sldId="654"/>
            <ac:grpSpMk id="31" creationId="{6BF1977C-6B8A-466B-8E77-52814512CD4B}"/>
          </ac:grpSpMkLst>
        </pc:grpChg>
        <pc:grpChg chg="mod">
          <ac:chgData name="Brenton" userId="a7a4dbc5-d763-4f73-82f7-ea636d70ef16" providerId="ADAL" clId="{B325E8CB-6073-4AAC-B0F4-7917FCA60F1C}" dt="2022-01-13T19:47:38.978" v="330"/>
          <ac:grpSpMkLst>
            <pc:docMk/>
            <pc:sldMk cId="2315644170" sldId="654"/>
            <ac:grpSpMk id="32" creationId="{1419D046-C37A-49F7-B5A2-887AA1786CBE}"/>
          </ac:grpSpMkLst>
        </pc:grpChg>
        <pc:grpChg chg="mod">
          <ac:chgData name="Brenton" userId="a7a4dbc5-d763-4f73-82f7-ea636d70ef16" providerId="ADAL" clId="{B325E8CB-6073-4AAC-B0F4-7917FCA60F1C}" dt="2022-01-13T19:47:38.978" v="330"/>
          <ac:grpSpMkLst>
            <pc:docMk/>
            <pc:sldMk cId="2315644170" sldId="654"/>
            <ac:grpSpMk id="33" creationId="{1AADE5F6-5290-4018-9847-C090CA1F9886}"/>
          </ac:grpSpMkLst>
        </pc:grpChg>
        <pc:grpChg chg="mod">
          <ac:chgData name="Brenton" userId="a7a4dbc5-d763-4f73-82f7-ea636d70ef16" providerId="ADAL" clId="{B325E8CB-6073-4AAC-B0F4-7917FCA60F1C}" dt="2022-01-13T19:47:42.389" v="335"/>
          <ac:grpSpMkLst>
            <pc:docMk/>
            <pc:sldMk cId="2315644170" sldId="654"/>
            <ac:grpSpMk id="38" creationId="{DB2757EB-7F8D-4C27-AE0E-7F8A0D9C219E}"/>
          </ac:grpSpMkLst>
        </pc:grpChg>
        <pc:grpChg chg="mod">
          <ac:chgData name="Brenton" userId="a7a4dbc5-d763-4f73-82f7-ea636d70ef16" providerId="ADAL" clId="{B325E8CB-6073-4AAC-B0F4-7917FCA60F1C}" dt="2022-01-13T19:47:45.785" v="343"/>
          <ac:grpSpMkLst>
            <pc:docMk/>
            <pc:sldMk cId="2315644170" sldId="654"/>
            <ac:grpSpMk id="46" creationId="{A1CEA605-8DC1-4137-A122-BE368E3D096C}"/>
          </ac:grpSpMkLst>
        </pc:grpChg>
        <pc:grpChg chg="mod">
          <ac:chgData name="Brenton" userId="a7a4dbc5-d763-4f73-82f7-ea636d70ef16" providerId="ADAL" clId="{B325E8CB-6073-4AAC-B0F4-7917FCA60F1C}" dt="2022-01-13T19:47:45.785" v="343"/>
          <ac:grpSpMkLst>
            <pc:docMk/>
            <pc:sldMk cId="2315644170" sldId="654"/>
            <ac:grpSpMk id="47" creationId="{2EC16DED-6CEB-4910-9247-FC3591C23976}"/>
          </ac:grpSpMkLst>
        </pc:grpChg>
        <pc:inkChg chg="add">
          <ac:chgData name="Brenton" userId="a7a4dbc5-d763-4f73-82f7-ea636d70ef16" providerId="ADAL" clId="{B325E8CB-6073-4AAC-B0F4-7917FCA60F1C}" dt="2022-01-13T19:47:26.242" v="306" actId="9405"/>
          <ac:inkMkLst>
            <pc:docMk/>
            <pc:sldMk cId="2315644170" sldId="654"/>
            <ac:inkMk id="4" creationId="{04391CF8-45A0-4405-889C-0180CAA334CC}"/>
          </ac:inkMkLst>
        </pc:inkChg>
        <pc:inkChg chg="add mod">
          <ac:chgData name="Brenton" userId="a7a4dbc5-d763-4f73-82f7-ea636d70ef16" providerId="ADAL" clId="{B325E8CB-6073-4AAC-B0F4-7917FCA60F1C}" dt="2022-01-13T19:47:29" v="311"/>
          <ac:inkMkLst>
            <pc:docMk/>
            <pc:sldMk cId="2315644170" sldId="654"/>
            <ac:inkMk id="5" creationId="{3590389D-C2DE-4BCA-89D1-49AFDD25295B}"/>
          </ac:inkMkLst>
        </pc:inkChg>
        <pc:inkChg chg="add mod">
          <ac:chgData name="Brenton" userId="a7a4dbc5-d763-4f73-82f7-ea636d70ef16" providerId="ADAL" clId="{B325E8CB-6073-4AAC-B0F4-7917FCA60F1C}" dt="2022-01-13T19:47:29" v="311"/>
          <ac:inkMkLst>
            <pc:docMk/>
            <pc:sldMk cId="2315644170" sldId="654"/>
            <ac:inkMk id="6" creationId="{F3389E91-98F5-43FF-A55D-5CA8F5256306}"/>
          </ac:inkMkLst>
        </pc:inkChg>
        <pc:inkChg chg="add mod">
          <ac:chgData name="Brenton" userId="a7a4dbc5-d763-4f73-82f7-ea636d70ef16" providerId="ADAL" clId="{B325E8CB-6073-4AAC-B0F4-7917FCA60F1C}" dt="2022-01-13T19:47:29" v="311"/>
          <ac:inkMkLst>
            <pc:docMk/>
            <pc:sldMk cId="2315644170" sldId="654"/>
            <ac:inkMk id="7" creationId="{56F06521-BCEE-474B-BCE6-3DA4F04ECE68}"/>
          </ac:inkMkLst>
        </pc:inkChg>
        <pc:inkChg chg="add mod">
          <ac:chgData name="Brenton" userId="a7a4dbc5-d763-4f73-82f7-ea636d70ef16" providerId="ADAL" clId="{B325E8CB-6073-4AAC-B0F4-7917FCA60F1C}" dt="2022-01-13T19:47:29" v="311"/>
          <ac:inkMkLst>
            <pc:docMk/>
            <pc:sldMk cId="2315644170" sldId="654"/>
            <ac:inkMk id="8" creationId="{AE3A9322-C516-41D5-A72F-8D2DC5E55DD6}"/>
          </ac:inkMkLst>
        </pc:inkChg>
        <pc:inkChg chg="add mod">
          <ac:chgData name="Brenton" userId="a7a4dbc5-d763-4f73-82f7-ea636d70ef16" providerId="ADAL" clId="{B325E8CB-6073-4AAC-B0F4-7917FCA60F1C}" dt="2022-01-13T19:47:32.105" v="317"/>
          <ac:inkMkLst>
            <pc:docMk/>
            <pc:sldMk cId="2315644170" sldId="654"/>
            <ac:inkMk id="11" creationId="{16DB31A9-4B2C-40DD-A524-38F7F0C64411}"/>
          </ac:inkMkLst>
        </pc:inkChg>
        <pc:inkChg chg="add mod">
          <ac:chgData name="Brenton" userId="a7a4dbc5-d763-4f73-82f7-ea636d70ef16" providerId="ADAL" clId="{B325E8CB-6073-4AAC-B0F4-7917FCA60F1C}" dt="2022-01-13T19:47:32.105" v="317"/>
          <ac:inkMkLst>
            <pc:docMk/>
            <pc:sldMk cId="2315644170" sldId="654"/>
            <ac:inkMk id="12" creationId="{70A1835B-AC5D-4E1E-A11C-466462E9DDB8}"/>
          </ac:inkMkLst>
        </pc:inkChg>
        <pc:inkChg chg="add">
          <ac:chgData name="Brenton" userId="a7a4dbc5-d763-4f73-82f7-ea636d70ef16" providerId="ADAL" clId="{B325E8CB-6073-4AAC-B0F4-7917FCA60F1C}" dt="2022-01-13T19:47:29.730" v="314" actId="9405"/>
          <ac:inkMkLst>
            <pc:docMk/>
            <pc:sldMk cId="2315644170" sldId="654"/>
            <ac:inkMk id="13" creationId="{BFC911B3-675C-4C29-9B3D-EAA49526B66B}"/>
          </ac:inkMkLst>
        </pc:inkChg>
        <pc:inkChg chg="add mod">
          <ac:chgData name="Brenton" userId="a7a4dbc5-d763-4f73-82f7-ea636d70ef16" providerId="ADAL" clId="{B325E8CB-6073-4AAC-B0F4-7917FCA60F1C}" dt="2022-01-13T19:47:32.105" v="317"/>
          <ac:inkMkLst>
            <pc:docMk/>
            <pc:sldMk cId="2315644170" sldId="654"/>
            <ac:inkMk id="14" creationId="{6AC2B224-C00A-4FBC-84D1-B932C209D556}"/>
          </ac:inkMkLst>
        </pc:inkChg>
        <pc:inkChg chg="add mod">
          <ac:chgData name="Brenton" userId="a7a4dbc5-d763-4f73-82f7-ea636d70ef16" providerId="ADAL" clId="{B325E8CB-6073-4AAC-B0F4-7917FCA60F1C}" dt="2022-01-13T19:47:32.105" v="317"/>
          <ac:inkMkLst>
            <pc:docMk/>
            <pc:sldMk cId="2315644170" sldId="654"/>
            <ac:inkMk id="15" creationId="{CE036E6D-3EC3-450C-A9C1-772F5BD6746E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18" creationId="{8512848D-D806-4A58-907E-AD2CA79E1DB8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19" creationId="{7B6BBF8C-AFFC-42EC-969B-5F3C52C5F13E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0" creationId="{CC843222-D1FE-478D-A6EB-3BE879BD9797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1" creationId="{561BFA3A-BD23-4617-92F3-11180687D5CF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2" creationId="{15529E37-4C63-4576-910C-AE319504EC8C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3" creationId="{0EE1A1BB-79E7-4702-A1B3-8619B3EDB5EF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4" creationId="{E490EF1F-26E5-4001-BC58-F76F065C9322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5" creationId="{F3342B87-3AE9-4F38-AC56-7955C4EB1597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6" creationId="{2337BFDE-13BD-49DE-895C-E981730195EF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7" creationId="{DE6E4FC4-F25D-4A49-AA42-FA418FA8B6FE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8" creationId="{AEAE31DA-BF2D-443E-A769-40805F0986EF}"/>
          </ac:inkMkLst>
        </pc:inkChg>
        <pc:inkChg chg="add mod">
          <ac:chgData name="Brenton" userId="a7a4dbc5-d763-4f73-82f7-ea636d70ef16" providerId="ADAL" clId="{B325E8CB-6073-4AAC-B0F4-7917FCA60F1C}" dt="2022-01-13T19:47:38.978" v="330"/>
          <ac:inkMkLst>
            <pc:docMk/>
            <pc:sldMk cId="2315644170" sldId="654"/>
            <ac:inkMk id="29" creationId="{167647FB-A8DE-4888-932B-B92E8D0AA550}"/>
          </ac:inkMkLst>
        </pc:inkChg>
        <pc:inkChg chg="add mod">
          <ac:chgData name="Brenton" userId="a7a4dbc5-d763-4f73-82f7-ea636d70ef16" providerId="ADAL" clId="{B325E8CB-6073-4AAC-B0F4-7917FCA60F1C}" dt="2022-01-13T19:47:42.389" v="335"/>
          <ac:inkMkLst>
            <pc:docMk/>
            <pc:sldMk cId="2315644170" sldId="654"/>
            <ac:inkMk id="34" creationId="{A81A8618-C282-406B-A482-069416B0A8B6}"/>
          </ac:inkMkLst>
        </pc:inkChg>
        <pc:inkChg chg="add mod">
          <ac:chgData name="Brenton" userId="a7a4dbc5-d763-4f73-82f7-ea636d70ef16" providerId="ADAL" clId="{B325E8CB-6073-4AAC-B0F4-7917FCA60F1C}" dt="2022-01-13T19:47:42.389" v="335"/>
          <ac:inkMkLst>
            <pc:docMk/>
            <pc:sldMk cId="2315644170" sldId="654"/>
            <ac:inkMk id="35" creationId="{292E2C83-BA83-4836-BB86-5AE3571691ED}"/>
          </ac:inkMkLst>
        </pc:inkChg>
        <pc:inkChg chg="add mod">
          <ac:chgData name="Brenton" userId="a7a4dbc5-d763-4f73-82f7-ea636d70ef16" providerId="ADAL" clId="{B325E8CB-6073-4AAC-B0F4-7917FCA60F1C}" dt="2022-01-13T19:47:42.389" v="335"/>
          <ac:inkMkLst>
            <pc:docMk/>
            <pc:sldMk cId="2315644170" sldId="654"/>
            <ac:inkMk id="36" creationId="{709F42BC-ED35-4E58-BBC5-5F5AFACCF746}"/>
          </ac:inkMkLst>
        </pc:inkChg>
        <pc:inkChg chg="add mod">
          <ac:chgData name="Brenton" userId="a7a4dbc5-d763-4f73-82f7-ea636d70ef16" providerId="ADAL" clId="{B325E8CB-6073-4AAC-B0F4-7917FCA60F1C}" dt="2022-01-13T19:47:42.389" v="335"/>
          <ac:inkMkLst>
            <pc:docMk/>
            <pc:sldMk cId="2315644170" sldId="654"/>
            <ac:inkMk id="37" creationId="{FF17EE94-1BE5-4188-832B-919F524BAAC6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39" creationId="{4933C01E-4AFC-4B8C-A9F5-D876E0F5108D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0" creationId="{58A925A4-0540-4ABC-9623-21D0328F7DBC}"/>
          </ac:inkMkLst>
        </pc:inkChg>
        <pc:inkChg chg="add">
          <ac:chgData name="Brenton" userId="a7a4dbc5-d763-4f73-82f7-ea636d70ef16" providerId="ADAL" clId="{B325E8CB-6073-4AAC-B0F4-7917FCA60F1C}" dt="2022-01-13T19:47:43.474" v="338" actId="9405"/>
          <ac:inkMkLst>
            <pc:docMk/>
            <pc:sldMk cId="2315644170" sldId="654"/>
            <ac:inkMk id="41" creationId="{AC0C1ECA-920D-4750-8FBC-61D43BE6F578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2" creationId="{AD5E6000-FD20-4C45-B115-DCA2E6B31635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3" creationId="{41F00965-FA9C-410D-AA14-1300427855CC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4" creationId="{C259583C-C057-4E2F-B085-5947DFD77A87}"/>
          </ac:inkMkLst>
        </pc:inkChg>
        <pc:inkChg chg="add mod">
          <ac:chgData name="Brenton" userId="a7a4dbc5-d763-4f73-82f7-ea636d70ef16" providerId="ADAL" clId="{B325E8CB-6073-4AAC-B0F4-7917FCA60F1C}" dt="2022-01-13T19:47:45.785" v="343"/>
          <ac:inkMkLst>
            <pc:docMk/>
            <pc:sldMk cId="2315644170" sldId="654"/>
            <ac:inkMk id="45" creationId="{3E244E94-52BA-4F9B-B015-A6C90921D78F}"/>
          </ac:inkMkLst>
        </pc:inkChg>
      </pc:sldChg>
      <pc:sldChg chg="addSp delSp modSp new mod">
        <pc:chgData name="Brenton" userId="a7a4dbc5-d763-4f73-82f7-ea636d70ef16" providerId="ADAL" clId="{B325E8CB-6073-4AAC-B0F4-7917FCA60F1C}" dt="2022-01-13T19:53:09.020" v="388"/>
        <pc:sldMkLst>
          <pc:docMk/>
          <pc:sldMk cId="1957687719" sldId="655"/>
        </pc:sldMkLst>
        <pc:spChg chg="del">
          <ac:chgData name="Brenton" userId="a7a4dbc5-d763-4f73-82f7-ea636d70ef16" providerId="ADAL" clId="{B325E8CB-6073-4AAC-B0F4-7917FCA60F1C}" dt="2022-01-13T19:52:37.416" v="367" actId="478"/>
          <ac:spMkLst>
            <pc:docMk/>
            <pc:sldMk cId="1957687719" sldId="655"/>
            <ac:spMk id="3" creationId="{537C407B-6F5D-483C-95AC-3ACBC0CF4611}"/>
          </ac:spMkLst>
        </pc:spChg>
        <pc:grpChg chg="mod">
          <ac:chgData name="Brenton" userId="a7a4dbc5-d763-4f73-82f7-ea636d70ef16" providerId="ADAL" clId="{B325E8CB-6073-4AAC-B0F4-7917FCA60F1C}" dt="2022-01-13T19:53:09.020" v="388"/>
          <ac:grpSpMkLst>
            <pc:docMk/>
            <pc:sldMk cId="1957687719" sldId="655"/>
            <ac:grpSpMk id="24" creationId="{329E627C-CF11-4529-A49D-E6BDA7761263}"/>
          </ac:grpSpMkLst>
        </pc:grpChg>
        <pc:grpChg chg="mod">
          <ac:chgData name="Brenton" userId="a7a4dbc5-d763-4f73-82f7-ea636d70ef16" providerId="ADAL" clId="{B325E8CB-6073-4AAC-B0F4-7917FCA60F1C}" dt="2022-01-13T19:53:09.020" v="388"/>
          <ac:grpSpMkLst>
            <pc:docMk/>
            <pc:sldMk cId="1957687719" sldId="655"/>
            <ac:grpSpMk id="25" creationId="{75D1E546-64CA-470C-8216-9E3E063C9C41}"/>
          </ac:grpSpMkLst>
        </pc:grpChg>
        <pc:inkChg chg="add">
          <ac:chgData name="Brenton" userId="a7a4dbc5-d763-4f73-82f7-ea636d70ef16" providerId="ADAL" clId="{B325E8CB-6073-4AAC-B0F4-7917FCA60F1C}" dt="2022-01-13T19:52:59.101" v="368" actId="9405"/>
          <ac:inkMkLst>
            <pc:docMk/>
            <pc:sldMk cId="1957687719" sldId="655"/>
            <ac:inkMk id="4" creationId="{D403D4C0-2D8A-4127-9289-5FF4BFA5B6C9}"/>
          </ac:inkMkLst>
        </pc:inkChg>
        <pc:inkChg chg="add">
          <ac:chgData name="Brenton" userId="a7a4dbc5-d763-4f73-82f7-ea636d70ef16" providerId="ADAL" clId="{B325E8CB-6073-4AAC-B0F4-7917FCA60F1C}" dt="2022-01-13T19:52:59.501" v="369" actId="9405"/>
          <ac:inkMkLst>
            <pc:docMk/>
            <pc:sldMk cId="1957687719" sldId="655"/>
            <ac:inkMk id="5" creationId="{F7A56F29-170B-4DEB-A909-C41DCBE3D5BB}"/>
          </ac:inkMkLst>
        </pc:inkChg>
        <pc:inkChg chg="add">
          <ac:chgData name="Brenton" userId="a7a4dbc5-d763-4f73-82f7-ea636d70ef16" providerId="ADAL" clId="{B325E8CB-6073-4AAC-B0F4-7917FCA60F1C}" dt="2022-01-13T19:52:59.858" v="370" actId="9405"/>
          <ac:inkMkLst>
            <pc:docMk/>
            <pc:sldMk cId="1957687719" sldId="655"/>
            <ac:inkMk id="6" creationId="{5A36373D-E6CB-4F41-90B4-43A46CBFDD7B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7" creationId="{4FFFECCA-0B40-49DE-BD94-561165F9B7C4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8" creationId="{8A4E3168-B4C6-4851-BC83-5C224443BB6F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9" creationId="{64D18F2A-5126-43CD-A68D-3A519486E5CD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0" creationId="{59199F21-A998-4429-B368-18F904D51A7B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1" creationId="{7CB4F8A3-F3D9-4F2E-8F9F-EC5264644C76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2" creationId="{D6229394-52D9-466C-9BBC-0433234E8CB3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3" creationId="{B2B08923-C66C-4E97-B326-10151754AC5E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4" creationId="{7C7AF691-2A5B-44F0-A8A6-4FCC9FA3F44A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5" creationId="{7342C48E-4ACB-4401-B117-1C2759903999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6" creationId="{C5191BE5-C93B-4996-B065-FF4BF44526DF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7" creationId="{A5BC18D6-06A7-4D97-A574-92F08384EFDE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8" creationId="{998203CB-3A29-4229-84F4-5A394BC778D4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19" creationId="{A5D3E437-0360-48A4-A251-3F7F05CC680E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20" creationId="{88AC1A51-5FBD-4571-BDC2-895CCE7FFFE9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21" creationId="{5443AD9F-BDF7-4C2D-B381-B49FE9BA1F97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22" creationId="{967D3293-FB2D-4886-8395-086969AA6845}"/>
          </ac:inkMkLst>
        </pc:inkChg>
        <pc:inkChg chg="add mod">
          <ac:chgData name="Brenton" userId="a7a4dbc5-d763-4f73-82f7-ea636d70ef16" providerId="ADAL" clId="{B325E8CB-6073-4AAC-B0F4-7917FCA60F1C}" dt="2022-01-13T19:53:09.020" v="388"/>
          <ac:inkMkLst>
            <pc:docMk/>
            <pc:sldMk cId="1957687719" sldId="655"/>
            <ac:inkMk id="23" creationId="{D8411E79-FE1E-474C-B6DD-C6181DECA99D}"/>
          </ac:inkMkLst>
        </pc:inkChg>
      </pc:sldChg>
      <pc:sldChg chg="addSp delSp modSp new mod">
        <pc:chgData name="Brenton" userId="a7a4dbc5-d763-4f73-82f7-ea636d70ef16" providerId="ADAL" clId="{B325E8CB-6073-4AAC-B0F4-7917FCA60F1C}" dt="2022-01-13T20:03:53.360" v="479"/>
        <pc:sldMkLst>
          <pc:docMk/>
          <pc:sldMk cId="3877835093" sldId="656"/>
        </pc:sldMkLst>
        <pc:spChg chg="mod">
          <ac:chgData name="Brenton" userId="a7a4dbc5-d763-4f73-82f7-ea636d70ef16" providerId="ADAL" clId="{B325E8CB-6073-4AAC-B0F4-7917FCA60F1C}" dt="2022-01-13T20:02:44.627" v="430" actId="20577"/>
          <ac:spMkLst>
            <pc:docMk/>
            <pc:sldMk cId="3877835093" sldId="656"/>
            <ac:spMk id="2" creationId="{474399AA-61FF-44F2-A9C1-37C76C0BDBE0}"/>
          </ac:spMkLst>
        </pc:spChg>
        <pc:spChg chg="del">
          <ac:chgData name="Brenton" userId="a7a4dbc5-d763-4f73-82f7-ea636d70ef16" providerId="ADAL" clId="{B325E8CB-6073-4AAC-B0F4-7917FCA60F1C}" dt="2022-01-13T20:03:01.109" v="431" actId="478"/>
          <ac:spMkLst>
            <pc:docMk/>
            <pc:sldMk cId="3877835093" sldId="656"/>
            <ac:spMk id="3" creationId="{B1C2989C-92E7-4D5F-B094-8CF981F6E9C9}"/>
          </ac:spMkLst>
        </pc:spChg>
        <pc:grpChg chg="mod">
          <ac:chgData name="Brenton" userId="a7a4dbc5-d763-4f73-82f7-ea636d70ef16" providerId="ADAL" clId="{B325E8CB-6073-4AAC-B0F4-7917FCA60F1C}" dt="2022-01-13T20:03:09.974" v="437"/>
          <ac:grpSpMkLst>
            <pc:docMk/>
            <pc:sldMk cId="3877835093" sldId="656"/>
            <ac:grpSpMk id="9" creationId="{0E5848E1-0F31-44E9-BFED-5CA5C3FD69A0}"/>
          </ac:grpSpMkLst>
        </pc:grpChg>
        <pc:grpChg chg="mod">
          <ac:chgData name="Brenton" userId="a7a4dbc5-d763-4f73-82f7-ea636d70ef16" providerId="ADAL" clId="{B325E8CB-6073-4AAC-B0F4-7917FCA60F1C}" dt="2022-01-13T20:03:18.426" v="455"/>
          <ac:grpSpMkLst>
            <pc:docMk/>
            <pc:sldMk cId="3877835093" sldId="656"/>
            <ac:grpSpMk id="27" creationId="{962CF978-158A-44D5-9B59-D710053837FD}"/>
          </ac:grpSpMkLst>
        </pc:grpChg>
        <pc:grpChg chg="mod">
          <ac:chgData name="Brenton" userId="a7a4dbc5-d763-4f73-82f7-ea636d70ef16" providerId="ADAL" clId="{B325E8CB-6073-4AAC-B0F4-7917FCA60F1C}" dt="2022-01-13T20:03:18.426" v="455"/>
          <ac:grpSpMkLst>
            <pc:docMk/>
            <pc:sldMk cId="3877835093" sldId="656"/>
            <ac:grpSpMk id="28" creationId="{7CB5CA8C-4D30-4098-9323-2C68FFB80651}"/>
          </ac:grpSpMkLst>
        </pc:grpChg>
        <pc:grpChg chg="mod">
          <ac:chgData name="Brenton" userId="a7a4dbc5-d763-4f73-82f7-ea636d70ef16" providerId="ADAL" clId="{B325E8CB-6073-4AAC-B0F4-7917FCA60F1C}" dt="2022-01-13T20:03:20.581" v="459"/>
          <ac:grpSpMkLst>
            <pc:docMk/>
            <pc:sldMk cId="3877835093" sldId="656"/>
            <ac:grpSpMk id="32" creationId="{DC9CE986-2352-414B-9D76-A663CB9293FC}"/>
          </ac:grpSpMkLst>
        </pc:grpChg>
        <pc:grpChg chg="mod">
          <ac:chgData name="Brenton" userId="a7a4dbc5-d763-4f73-82f7-ea636d70ef16" providerId="ADAL" clId="{B325E8CB-6073-4AAC-B0F4-7917FCA60F1C}" dt="2022-01-13T20:03:38.751" v="463"/>
          <ac:grpSpMkLst>
            <pc:docMk/>
            <pc:sldMk cId="3877835093" sldId="656"/>
            <ac:grpSpMk id="36" creationId="{1E3720A7-F118-45F6-8B70-4309CA65193A}"/>
          </ac:grpSpMkLst>
        </pc:grpChg>
        <pc:grpChg chg="del mod">
          <ac:chgData name="Brenton" userId="a7a4dbc5-d763-4f73-82f7-ea636d70ef16" providerId="ADAL" clId="{B325E8CB-6073-4AAC-B0F4-7917FCA60F1C}" dt="2022-01-13T20:03:49.392" v="471"/>
          <ac:grpSpMkLst>
            <pc:docMk/>
            <pc:sldMk cId="3877835093" sldId="656"/>
            <ac:grpSpMk id="39" creationId="{2D126B6C-EDC6-460E-9A8C-6A9A2A9A4CD7}"/>
          </ac:grpSpMkLst>
        </pc:grpChg>
        <pc:grpChg chg="mod">
          <ac:chgData name="Brenton" userId="a7a4dbc5-d763-4f73-82f7-ea636d70ef16" providerId="ADAL" clId="{B325E8CB-6073-4AAC-B0F4-7917FCA60F1C}" dt="2022-01-13T20:03:49.392" v="471"/>
          <ac:grpSpMkLst>
            <pc:docMk/>
            <pc:sldMk cId="3877835093" sldId="656"/>
            <ac:grpSpMk id="44" creationId="{8D4CEDC8-7164-4CAA-9CBA-BAB88879B3DA}"/>
          </ac:grpSpMkLst>
        </pc:grpChg>
        <pc:grpChg chg="mod">
          <ac:chgData name="Brenton" userId="a7a4dbc5-d763-4f73-82f7-ea636d70ef16" providerId="ADAL" clId="{B325E8CB-6073-4AAC-B0F4-7917FCA60F1C}" dt="2022-01-13T20:03:53.360" v="479"/>
          <ac:grpSpMkLst>
            <pc:docMk/>
            <pc:sldMk cId="3877835093" sldId="656"/>
            <ac:grpSpMk id="52" creationId="{DD9F5F2C-6CC9-46DF-9A46-8FD31FCA9A7B}"/>
          </ac:grpSpMkLst>
        </pc:grpChg>
        <pc:inkChg chg="add mod">
          <ac:chgData name="Brenton" userId="a7a4dbc5-d763-4f73-82f7-ea636d70ef16" providerId="ADAL" clId="{B325E8CB-6073-4AAC-B0F4-7917FCA60F1C}" dt="2022-01-13T20:03:09.974" v="437"/>
          <ac:inkMkLst>
            <pc:docMk/>
            <pc:sldMk cId="3877835093" sldId="656"/>
            <ac:inkMk id="4" creationId="{CC663870-CDBB-46FE-94D5-2447FD6ECFE2}"/>
          </ac:inkMkLst>
        </pc:inkChg>
        <pc:inkChg chg="add mod">
          <ac:chgData name="Brenton" userId="a7a4dbc5-d763-4f73-82f7-ea636d70ef16" providerId="ADAL" clId="{B325E8CB-6073-4AAC-B0F4-7917FCA60F1C}" dt="2022-01-13T20:03:09.974" v="437"/>
          <ac:inkMkLst>
            <pc:docMk/>
            <pc:sldMk cId="3877835093" sldId="656"/>
            <ac:inkMk id="5" creationId="{B1209431-F542-4DBC-88C4-C3A09945E5B0}"/>
          </ac:inkMkLst>
        </pc:inkChg>
        <pc:inkChg chg="add mod">
          <ac:chgData name="Brenton" userId="a7a4dbc5-d763-4f73-82f7-ea636d70ef16" providerId="ADAL" clId="{B325E8CB-6073-4AAC-B0F4-7917FCA60F1C}" dt="2022-01-13T20:03:09.974" v="437"/>
          <ac:inkMkLst>
            <pc:docMk/>
            <pc:sldMk cId="3877835093" sldId="656"/>
            <ac:inkMk id="6" creationId="{84C2533F-2CB4-479B-A33F-A4A28F7145D2}"/>
          </ac:inkMkLst>
        </pc:inkChg>
        <pc:inkChg chg="add">
          <ac:chgData name="Brenton" userId="a7a4dbc5-d763-4f73-82f7-ea636d70ef16" providerId="ADAL" clId="{B325E8CB-6073-4AAC-B0F4-7917FCA60F1C}" dt="2022-01-13T20:03:08.926" v="435" actId="9405"/>
          <ac:inkMkLst>
            <pc:docMk/>
            <pc:sldMk cId="3877835093" sldId="656"/>
            <ac:inkMk id="7" creationId="{C0C4F4C0-A9D0-40C6-9715-B9412CBD0083}"/>
          </ac:inkMkLst>
        </pc:inkChg>
        <pc:inkChg chg="add">
          <ac:chgData name="Brenton" userId="a7a4dbc5-d763-4f73-82f7-ea636d70ef16" providerId="ADAL" clId="{B325E8CB-6073-4AAC-B0F4-7917FCA60F1C}" dt="2022-01-13T20:03:09.256" v="436" actId="9405"/>
          <ac:inkMkLst>
            <pc:docMk/>
            <pc:sldMk cId="3877835093" sldId="656"/>
            <ac:inkMk id="8" creationId="{43338392-DA9F-40E1-A456-AD986751253C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0" creationId="{C5978E0E-BB67-4DCE-8147-5F9C87644432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1" creationId="{B820D042-0F74-44E6-BA9D-31CA944D107A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2" creationId="{ACDD723B-5C8E-4D0D-AC31-E0A23B0A2D2A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3" creationId="{0D7AF6F1-74B6-469F-AD15-DBEA90154E72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4" creationId="{A789BE9E-A58E-41CB-919B-5F6A8DA00F38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5" creationId="{23692648-D1B9-41B1-B018-C2EB87026849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6" creationId="{EF690F6E-3C23-4EA3-8C21-2E787E249274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7" creationId="{294C4332-B88A-4AF6-90AC-B6D6C0FAB48A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8" creationId="{DD89705F-E048-4BBF-8C47-EF419C5C4690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19" creationId="{C3CDAA88-1C9B-4CFD-80D2-570E7A469439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0" creationId="{99A0FF08-F8D5-4DCC-906F-A6736CE8A345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1" creationId="{06721AD1-C4E1-48AA-BCD4-F2B35C531932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2" creationId="{BBA4521E-3F50-4B9F-96CA-01A623F16B86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3" creationId="{62EB602C-4725-477B-9AF0-55876B9FABCD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4" creationId="{DECEB529-3286-47E6-965F-36F1DDD9A24A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5" creationId="{314DFDA4-DE98-4B28-A21F-5F547340EDDF}"/>
          </ac:inkMkLst>
        </pc:inkChg>
        <pc:inkChg chg="add mod">
          <ac:chgData name="Brenton" userId="a7a4dbc5-d763-4f73-82f7-ea636d70ef16" providerId="ADAL" clId="{B325E8CB-6073-4AAC-B0F4-7917FCA60F1C}" dt="2022-01-13T20:03:18.426" v="455"/>
          <ac:inkMkLst>
            <pc:docMk/>
            <pc:sldMk cId="3877835093" sldId="656"/>
            <ac:inkMk id="26" creationId="{56AA182F-9259-4CDC-ADF0-39F748ED2638}"/>
          </ac:inkMkLst>
        </pc:inkChg>
        <pc:inkChg chg="add mod">
          <ac:chgData name="Brenton" userId="a7a4dbc5-d763-4f73-82f7-ea636d70ef16" providerId="ADAL" clId="{B325E8CB-6073-4AAC-B0F4-7917FCA60F1C}" dt="2022-01-13T20:03:20.581" v="459"/>
          <ac:inkMkLst>
            <pc:docMk/>
            <pc:sldMk cId="3877835093" sldId="656"/>
            <ac:inkMk id="29" creationId="{672FE07C-DD0B-48F9-9BCB-1C9CEB22DCEC}"/>
          </ac:inkMkLst>
        </pc:inkChg>
        <pc:inkChg chg="add mod">
          <ac:chgData name="Brenton" userId="a7a4dbc5-d763-4f73-82f7-ea636d70ef16" providerId="ADAL" clId="{B325E8CB-6073-4AAC-B0F4-7917FCA60F1C}" dt="2022-01-13T20:03:20.581" v="459"/>
          <ac:inkMkLst>
            <pc:docMk/>
            <pc:sldMk cId="3877835093" sldId="656"/>
            <ac:inkMk id="30" creationId="{80AD1368-0B4B-4BE4-9A45-2D9328490623}"/>
          </ac:inkMkLst>
        </pc:inkChg>
        <pc:inkChg chg="add mod">
          <ac:chgData name="Brenton" userId="a7a4dbc5-d763-4f73-82f7-ea636d70ef16" providerId="ADAL" clId="{B325E8CB-6073-4AAC-B0F4-7917FCA60F1C}" dt="2022-01-13T20:03:20.581" v="459"/>
          <ac:inkMkLst>
            <pc:docMk/>
            <pc:sldMk cId="3877835093" sldId="656"/>
            <ac:inkMk id="31" creationId="{6C74DBCE-C4A0-4807-9B4C-1F219CE9FE68}"/>
          </ac:inkMkLst>
        </pc:inkChg>
        <pc:inkChg chg="add mod">
          <ac:chgData name="Brenton" userId="a7a4dbc5-d763-4f73-82f7-ea636d70ef16" providerId="ADAL" clId="{B325E8CB-6073-4AAC-B0F4-7917FCA60F1C}" dt="2022-01-13T20:03:38.751" v="463"/>
          <ac:inkMkLst>
            <pc:docMk/>
            <pc:sldMk cId="3877835093" sldId="656"/>
            <ac:inkMk id="33" creationId="{309DC826-A4D3-4F32-8F1A-1C26ABD20492}"/>
          </ac:inkMkLst>
        </pc:inkChg>
        <pc:inkChg chg="add mod">
          <ac:chgData name="Brenton" userId="a7a4dbc5-d763-4f73-82f7-ea636d70ef16" providerId="ADAL" clId="{B325E8CB-6073-4AAC-B0F4-7917FCA60F1C}" dt="2022-01-13T20:03:38.751" v="463"/>
          <ac:inkMkLst>
            <pc:docMk/>
            <pc:sldMk cId="3877835093" sldId="656"/>
            <ac:inkMk id="34" creationId="{79AFA0D9-2D8B-4C2D-A178-6B509561C62B}"/>
          </ac:inkMkLst>
        </pc:inkChg>
        <pc:inkChg chg="add">
          <ac:chgData name="Brenton" userId="a7a4dbc5-d763-4f73-82f7-ea636d70ef16" providerId="ADAL" clId="{B325E8CB-6073-4AAC-B0F4-7917FCA60F1C}" dt="2022-01-13T20:03:37.827" v="462" actId="9405"/>
          <ac:inkMkLst>
            <pc:docMk/>
            <pc:sldMk cId="3877835093" sldId="656"/>
            <ac:inkMk id="35" creationId="{19F810A0-14DF-4009-B751-55F22F9F14EA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37" creationId="{C83C744C-BCDC-44A4-B66D-D49D89C6B9E7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38" creationId="{B87A4EDC-AD8C-4164-8EE7-EE03E0804D6B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40" creationId="{BDB2AE05-F9F4-4931-BA89-86571C4B2C7A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41" creationId="{AB78A50A-17B8-4404-8F78-286F5A377488}"/>
          </ac:inkMkLst>
        </pc:inkChg>
        <pc:inkChg chg="add mod">
          <ac:chgData name="Brenton" userId="a7a4dbc5-d763-4f73-82f7-ea636d70ef16" providerId="ADAL" clId="{B325E8CB-6073-4AAC-B0F4-7917FCA60F1C}" dt="2022-01-13T20:03:49.392" v="471"/>
          <ac:inkMkLst>
            <pc:docMk/>
            <pc:sldMk cId="3877835093" sldId="656"/>
            <ac:inkMk id="42" creationId="{2D2DA742-0987-44AA-9DA9-8C405B673D7D}"/>
          </ac:inkMkLst>
        </pc:inkChg>
        <pc:inkChg chg="add">
          <ac:chgData name="Brenton" userId="a7a4dbc5-d763-4f73-82f7-ea636d70ef16" providerId="ADAL" clId="{B325E8CB-6073-4AAC-B0F4-7917FCA60F1C}" dt="2022-01-13T20:03:48.476" v="470" actId="9405"/>
          <ac:inkMkLst>
            <pc:docMk/>
            <pc:sldMk cId="3877835093" sldId="656"/>
            <ac:inkMk id="43" creationId="{D8B827E8-FAAA-48B9-ABA0-208F60732733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5" creationId="{B731A67F-5976-491B-9A33-E8BDF9DBCEF7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6" creationId="{8998B3B9-AA2C-4A0C-BDE9-AE0A40EA86EB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7" creationId="{2B271660-8808-4AB0-BD09-A974FCF447A4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8" creationId="{D65FB173-C0AF-4D90-A2E6-62B6D43DBD19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49" creationId="{F0EBCE4E-C65A-41FA-84C0-7EDEB37CBB24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50" creationId="{DB7588EF-8951-4242-9B34-F4B4D307FE36}"/>
          </ac:inkMkLst>
        </pc:inkChg>
        <pc:inkChg chg="add mod">
          <ac:chgData name="Brenton" userId="a7a4dbc5-d763-4f73-82f7-ea636d70ef16" providerId="ADAL" clId="{B325E8CB-6073-4AAC-B0F4-7917FCA60F1C}" dt="2022-01-13T20:03:53.360" v="479"/>
          <ac:inkMkLst>
            <pc:docMk/>
            <pc:sldMk cId="3877835093" sldId="656"/>
            <ac:inkMk id="51" creationId="{B550B51B-08B9-4814-9646-0FC90085535C}"/>
          </ac:inkMkLst>
        </pc:inkChg>
      </pc:sldChg>
      <pc:sldChg chg="addSp delSp modSp new mod">
        <pc:chgData name="Brenton" userId="a7a4dbc5-d763-4f73-82f7-ea636d70ef16" providerId="ADAL" clId="{B325E8CB-6073-4AAC-B0F4-7917FCA60F1C}" dt="2022-01-20T18:01:15.818" v="589" actId="9405"/>
        <pc:sldMkLst>
          <pc:docMk/>
          <pc:sldMk cId="3459141918" sldId="657"/>
        </pc:sldMkLst>
        <pc:spChg chg="del">
          <ac:chgData name="Brenton" userId="a7a4dbc5-d763-4f73-82f7-ea636d70ef16" providerId="ADAL" clId="{B325E8CB-6073-4AAC-B0F4-7917FCA60F1C}" dt="2022-01-20T17:51:38.728" v="551" actId="478"/>
          <ac:spMkLst>
            <pc:docMk/>
            <pc:sldMk cId="3459141918" sldId="657"/>
            <ac:spMk id="3" creationId="{9CE6503A-0ED0-4D81-854B-BC4E45B1B89C}"/>
          </ac:spMkLst>
        </pc:spChg>
        <pc:grpChg chg="del mod">
          <ac:chgData name="Brenton" userId="a7a4dbc5-d763-4f73-82f7-ea636d70ef16" providerId="ADAL" clId="{B325E8CB-6073-4AAC-B0F4-7917FCA60F1C}" dt="2022-01-20T17:52:11.222" v="562"/>
          <ac:grpSpMkLst>
            <pc:docMk/>
            <pc:sldMk cId="3459141918" sldId="657"/>
            <ac:grpSpMk id="8" creationId="{88483184-7279-472C-AC1A-4C2B530A1A13}"/>
          </ac:grpSpMkLst>
        </pc:grpChg>
        <pc:grpChg chg="mod">
          <ac:chgData name="Brenton" userId="a7a4dbc5-d763-4f73-82f7-ea636d70ef16" providerId="ADAL" clId="{B325E8CB-6073-4AAC-B0F4-7917FCA60F1C}" dt="2022-01-20T17:52:11.222" v="562"/>
          <ac:grpSpMkLst>
            <pc:docMk/>
            <pc:sldMk cId="3459141918" sldId="657"/>
            <ac:grpSpMk id="14" creationId="{E81CF151-93A9-4897-9C6E-4451B26F7486}"/>
          </ac:grpSpMkLst>
        </pc:grpChg>
        <pc:grpChg chg="del mod">
          <ac:chgData name="Brenton" userId="a7a4dbc5-d763-4f73-82f7-ea636d70ef16" providerId="ADAL" clId="{B325E8CB-6073-4AAC-B0F4-7917FCA60F1C}" dt="2022-01-20T17:52:17.548" v="573"/>
          <ac:grpSpMkLst>
            <pc:docMk/>
            <pc:sldMk cId="3459141918" sldId="657"/>
            <ac:grpSpMk id="19" creationId="{B9E07361-E7CC-46BF-B963-FE56296F2AE6}"/>
          </ac:grpSpMkLst>
        </pc:grpChg>
        <pc:grpChg chg="mod">
          <ac:chgData name="Brenton" userId="a7a4dbc5-d763-4f73-82f7-ea636d70ef16" providerId="ADAL" clId="{B325E8CB-6073-4AAC-B0F4-7917FCA60F1C}" dt="2022-01-20T17:52:17.548" v="573"/>
          <ac:grpSpMkLst>
            <pc:docMk/>
            <pc:sldMk cId="3459141918" sldId="657"/>
            <ac:grpSpMk id="25" creationId="{D6133AB6-9514-405B-8567-C43C551D4B81}"/>
          </ac:grpSpMkLst>
        </pc:grpChg>
        <pc:grpChg chg="del mod">
          <ac:chgData name="Brenton" userId="a7a4dbc5-d763-4f73-82f7-ea636d70ef16" providerId="ADAL" clId="{B325E8CB-6073-4AAC-B0F4-7917FCA60F1C}" dt="2022-01-20T17:52:56.660" v="588"/>
          <ac:grpSpMkLst>
            <pc:docMk/>
            <pc:sldMk cId="3459141918" sldId="657"/>
            <ac:grpSpMk id="40" creationId="{65EB56AB-6DD1-4363-B0BC-3056ACAC6C31}"/>
          </ac:grpSpMkLst>
        </pc:grpChg>
        <pc:grpChg chg="mod">
          <ac:chgData name="Brenton" userId="a7a4dbc5-d763-4f73-82f7-ea636d70ef16" providerId="ADAL" clId="{B325E8CB-6073-4AAC-B0F4-7917FCA60F1C}" dt="2022-01-20T17:52:56.660" v="588"/>
          <ac:grpSpMkLst>
            <pc:docMk/>
            <pc:sldMk cId="3459141918" sldId="657"/>
            <ac:grpSpMk id="41" creationId="{47D78447-5D6F-4A95-8F3C-874E48EACDD1}"/>
          </ac:grpSpMkLst>
        </pc:grpChg>
        <pc:grpChg chg="mod">
          <ac:chgData name="Brenton" userId="a7a4dbc5-d763-4f73-82f7-ea636d70ef16" providerId="ADAL" clId="{B325E8CB-6073-4AAC-B0F4-7917FCA60F1C}" dt="2022-01-20T17:52:56.660" v="588"/>
          <ac:grpSpMkLst>
            <pc:docMk/>
            <pc:sldMk cId="3459141918" sldId="657"/>
            <ac:grpSpMk id="42" creationId="{9B6FE6EB-86BB-45C9-BD6C-F8432FA5EF18}"/>
          </ac:grpSpMkLst>
        </pc:grpChg>
        <pc:inkChg chg="add">
          <ac:chgData name="Brenton" userId="a7a4dbc5-d763-4f73-82f7-ea636d70ef16" providerId="ADAL" clId="{B325E8CB-6073-4AAC-B0F4-7917FCA60F1C}" dt="2022-01-20T17:51:44.381" v="552" actId="9405"/>
          <ac:inkMkLst>
            <pc:docMk/>
            <pc:sldMk cId="3459141918" sldId="657"/>
            <ac:inkMk id="4" creationId="{4B2068FB-790C-4B67-B935-41942B9F8442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5" creationId="{A6212807-52F1-4407-83E4-771CC994428F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6" creationId="{4FFD01AF-EB46-43C6-9FB9-8A4DB4375606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7" creationId="{69DE95FA-012E-4A9F-B824-22DE62C50F0C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9" creationId="{DF05F2C9-E0ED-4106-97AF-0693F003EFBA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10" creationId="{271A9613-E2FB-446F-96BC-8EEB26CEC9B9}"/>
          </ac:inkMkLst>
        </pc:inkChg>
        <pc:inkChg chg="add mod">
          <ac:chgData name="Brenton" userId="a7a4dbc5-d763-4f73-82f7-ea636d70ef16" providerId="ADAL" clId="{B325E8CB-6073-4AAC-B0F4-7917FCA60F1C}" dt="2022-01-20T17:52:11.222" v="562"/>
          <ac:inkMkLst>
            <pc:docMk/>
            <pc:sldMk cId="3459141918" sldId="657"/>
            <ac:inkMk id="11" creationId="{872DFAC4-B2FB-4715-9907-776824CEA401}"/>
          </ac:inkMkLst>
        </pc:inkChg>
        <pc:inkChg chg="add">
          <ac:chgData name="Brenton" userId="a7a4dbc5-d763-4f73-82f7-ea636d70ef16" providerId="ADAL" clId="{B325E8CB-6073-4AAC-B0F4-7917FCA60F1C}" dt="2022-01-20T17:52:10.254" v="560" actId="9405"/>
          <ac:inkMkLst>
            <pc:docMk/>
            <pc:sldMk cId="3459141918" sldId="657"/>
            <ac:inkMk id="12" creationId="{8BB28E03-3493-49F0-9F11-EC1BC97D1E09}"/>
          </ac:inkMkLst>
        </pc:inkChg>
        <pc:inkChg chg="add">
          <ac:chgData name="Brenton" userId="a7a4dbc5-d763-4f73-82f7-ea636d70ef16" providerId="ADAL" clId="{B325E8CB-6073-4AAC-B0F4-7917FCA60F1C}" dt="2022-01-20T17:52:10.625" v="561" actId="9405"/>
          <ac:inkMkLst>
            <pc:docMk/>
            <pc:sldMk cId="3459141918" sldId="657"/>
            <ac:inkMk id="13" creationId="{984E2EF2-60D4-4A0D-9F38-66D65F5B9172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15" creationId="{F281CAF9-01DA-4E3D-AC77-645421929D0B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16" creationId="{24726699-08AC-400B-A036-1C08588843E8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17" creationId="{01E2C3C4-3305-4465-9824-3DD6747F8943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18" creationId="{1CB2BC29-8A9B-4642-8D40-C081FE485A26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0" creationId="{552E3A63-5D64-465E-8B43-3E811B8A5C83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1" creationId="{25EF3070-0B57-4131-B473-1F02ECF808E5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2" creationId="{EA9AA73B-E04D-4B75-943E-CFC2B628F195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3" creationId="{8C7E712D-1270-44D7-BE8B-33A011BC852A}"/>
          </ac:inkMkLst>
        </pc:inkChg>
        <pc:inkChg chg="add mod">
          <ac:chgData name="Brenton" userId="a7a4dbc5-d763-4f73-82f7-ea636d70ef16" providerId="ADAL" clId="{B325E8CB-6073-4AAC-B0F4-7917FCA60F1C}" dt="2022-01-20T17:52:17.548" v="573"/>
          <ac:inkMkLst>
            <pc:docMk/>
            <pc:sldMk cId="3459141918" sldId="657"/>
            <ac:inkMk id="24" creationId="{1AE52247-A2F9-41E0-8B2B-7E370488B6CB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26" creationId="{1C1B0999-1904-4A8F-A5D7-73B3FCD5380C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27" creationId="{E2ACEAFC-82F1-4A16-B4DF-93348602859B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28" creationId="{AFE5F440-4612-4A65-96C2-186FAA5F41D9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29" creationId="{285FC3D3-3051-4DB9-8EED-CCFF8DF98B4A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0" creationId="{DDF29848-D6C8-4074-8803-E33C5473DCF1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1" creationId="{3969577D-56E2-4170-895C-E6E30AA9AC94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2" creationId="{72495CDC-629D-49E2-A1FB-A48509297ABC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3" creationId="{99EFF83E-6F25-4959-A135-1449CC989532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4" creationId="{9B4D9C4E-D8C9-477D-89AD-EFD1D0520069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5" creationId="{45F98309-E2ED-483C-AF15-CBDB6C06B408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6" creationId="{D990D529-3C48-43E8-9215-177D3B933D85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7" creationId="{8E3EEDC0-9E11-4142-BC50-6BF51A0B8E6D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8" creationId="{A453C9B5-5B50-4152-BF19-93406DC29544}"/>
          </ac:inkMkLst>
        </pc:inkChg>
        <pc:inkChg chg="add mod">
          <ac:chgData name="Brenton" userId="a7a4dbc5-d763-4f73-82f7-ea636d70ef16" providerId="ADAL" clId="{B325E8CB-6073-4AAC-B0F4-7917FCA60F1C}" dt="2022-01-20T17:52:56.660" v="588"/>
          <ac:inkMkLst>
            <pc:docMk/>
            <pc:sldMk cId="3459141918" sldId="657"/>
            <ac:inkMk id="39" creationId="{B50FAE27-4FFF-4963-B77D-A5A3D599E7AA}"/>
          </ac:inkMkLst>
        </pc:inkChg>
        <pc:inkChg chg="add">
          <ac:chgData name="Brenton" userId="a7a4dbc5-d763-4f73-82f7-ea636d70ef16" providerId="ADAL" clId="{B325E8CB-6073-4AAC-B0F4-7917FCA60F1C}" dt="2022-01-20T18:01:15.818" v="589" actId="9405"/>
          <ac:inkMkLst>
            <pc:docMk/>
            <pc:sldMk cId="3459141918" sldId="657"/>
            <ac:inkMk id="43" creationId="{84096CD0-CBBA-4430-A70A-ACC57CDD726A}"/>
          </ac:inkMkLst>
        </pc:inkChg>
      </pc:sldChg>
    </pc:docChg>
  </pc:docChgLst>
  <pc:docChgLst>
    <pc:chgData name="Alexander Denison" userId="b60fc6c8-c384-42a6-a4bb-e8c292432837" providerId="ADAL" clId="{5D78AB9D-6B2C-4D0A-A712-CB6513E5963B}"/>
    <pc:docChg chg="custSel modSld">
      <pc:chgData name="Alexander Denison" userId="b60fc6c8-c384-42a6-a4bb-e8c292432837" providerId="ADAL" clId="{5D78AB9D-6B2C-4D0A-A712-CB6513E5963B}" dt="2022-01-20T23:41:19.716" v="2" actId="27636"/>
      <pc:docMkLst>
        <pc:docMk/>
      </pc:docMkLst>
      <pc:sldChg chg="modSp mod">
        <pc:chgData name="Alexander Denison" userId="b60fc6c8-c384-42a6-a4bb-e8c292432837" providerId="ADAL" clId="{5D78AB9D-6B2C-4D0A-A712-CB6513E5963B}" dt="2022-01-20T23:41:19.692" v="0" actId="27636"/>
        <pc:sldMkLst>
          <pc:docMk/>
          <pc:sldMk cId="351555395" sldId="371"/>
        </pc:sldMkLst>
        <pc:spChg chg="mod">
          <ac:chgData name="Alexander Denison" userId="b60fc6c8-c384-42a6-a4bb-e8c292432837" providerId="ADAL" clId="{5D78AB9D-6B2C-4D0A-A712-CB6513E5963B}" dt="2022-01-20T23:41:19.692" v="0" actId="27636"/>
          <ac:spMkLst>
            <pc:docMk/>
            <pc:sldMk cId="351555395" sldId="371"/>
            <ac:spMk id="2" creationId="{00000000-0000-0000-0000-000000000000}"/>
          </ac:spMkLst>
        </pc:spChg>
      </pc:sldChg>
      <pc:sldChg chg="modSp mod">
        <pc:chgData name="Alexander Denison" userId="b60fc6c8-c384-42a6-a4bb-e8c292432837" providerId="ADAL" clId="{5D78AB9D-6B2C-4D0A-A712-CB6513E5963B}" dt="2022-01-20T23:41:19.716" v="2" actId="27636"/>
        <pc:sldMkLst>
          <pc:docMk/>
          <pc:sldMk cId="578922413" sldId="382"/>
        </pc:sldMkLst>
        <pc:spChg chg="mod">
          <ac:chgData name="Alexander Denison" userId="b60fc6c8-c384-42a6-a4bb-e8c292432837" providerId="ADAL" clId="{5D78AB9D-6B2C-4D0A-A712-CB6513E5963B}" dt="2022-01-20T23:41:19.716" v="2" actId="27636"/>
          <ac:spMkLst>
            <pc:docMk/>
            <pc:sldMk cId="578922413" sldId="382"/>
            <ac:spMk id="2" creationId="{00000000-0000-0000-0000-000000000000}"/>
          </ac:spMkLst>
        </pc:spChg>
      </pc:sldChg>
      <pc:sldChg chg="modSp mod">
        <pc:chgData name="Alexander Denison" userId="b60fc6c8-c384-42a6-a4bb-e8c292432837" providerId="ADAL" clId="{5D78AB9D-6B2C-4D0A-A712-CB6513E5963B}" dt="2022-01-20T23:41:19.716" v="1" actId="27636"/>
        <pc:sldMkLst>
          <pc:docMk/>
          <pc:sldMk cId="1345363654" sldId="653"/>
        </pc:sldMkLst>
        <pc:spChg chg="mod">
          <ac:chgData name="Alexander Denison" userId="b60fc6c8-c384-42a6-a4bb-e8c292432837" providerId="ADAL" clId="{5D78AB9D-6B2C-4D0A-A712-CB6513E5963B}" dt="2022-01-20T23:41:19.716" v="1" actId="27636"/>
          <ac:spMkLst>
            <pc:docMk/>
            <pc:sldMk cId="1345363654" sldId="65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A030839-E345-472D-86EC-CC09406C072A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47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C9A8F0-6890-4358-89CD-BF2A743FD985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978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4B1FD7-252F-47C0-A093-54D3A2CC7625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992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0559B0-52D3-4F1E-95E7-26DC9E7FB080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34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F0559B0-52D3-4F1E-95E7-26DC9E7FB080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23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Population</a:t>
            </a:r>
            <a:r>
              <a:rPr lang="en-US" baseline="0"/>
              <a:t> for both </a:t>
            </a:r>
            <a:r>
              <a:rPr lang="en-US" baseline="0" err="1"/>
              <a:t>rs</a:t>
            </a:r>
            <a:r>
              <a:rPr lang="en-US" baseline="0"/>
              <a:t> = .30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85BBB-48A1-4C23-BCE2-B1BAE3FE1D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0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57">
              <a:defRPr>
                <a:solidFill>
                  <a:schemeClr val="tx1"/>
                </a:solidFill>
                <a:latin typeface="Arial" charset="0"/>
              </a:defRPr>
            </a:lvl1pPr>
            <a:lvl2pPr marL="742849" indent="-285712" defTabSz="966657">
              <a:defRPr>
                <a:solidFill>
                  <a:schemeClr val="tx1"/>
                </a:solidFill>
                <a:latin typeface="Arial" charset="0"/>
              </a:defRPr>
            </a:lvl2pPr>
            <a:lvl3pPr marL="1142845" indent="-228569" defTabSz="966657">
              <a:defRPr>
                <a:solidFill>
                  <a:schemeClr val="tx1"/>
                </a:solidFill>
                <a:latin typeface="Arial" charset="0"/>
              </a:defRPr>
            </a:lvl3pPr>
            <a:lvl4pPr marL="1599983" indent="-228569" defTabSz="966657">
              <a:defRPr>
                <a:solidFill>
                  <a:schemeClr val="tx1"/>
                </a:solidFill>
                <a:latin typeface="Arial" charset="0"/>
              </a:defRPr>
            </a:lvl4pPr>
            <a:lvl5pPr marL="2057121" indent="-228569" defTabSz="966657">
              <a:defRPr>
                <a:solidFill>
                  <a:schemeClr val="tx1"/>
                </a:solidFill>
                <a:latin typeface="Arial" charset="0"/>
              </a:defRPr>
            </a:lvl5pPr>
            <a:lvl6pPr marL="2514259" indent="-228569" defTabSz="9666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397" indent="-228569" defTabSz="9666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535" indent="-228569" defTabSz="9666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673" indent="-228569" defTabSz="9666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7D20AF-BD44-4664-81DD-73190DBB9B99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81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0889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9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1pPr>
            <a:lvl2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2pPr>
            <a:lvl3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3pPr>
            <a:lvl4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4pPr>
            <a:lvl5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3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9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5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5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8" y="6673638"/>
            <a:ext cx="44505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2022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</a:t>
            </a:r>
            <a:r>
              <a:rPr lang="en-US" sz="800" baseline="0" dirty="0" err="1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Wiernik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Please do not cite or distribute without permission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  <p:sp>
        <p:nvSpPr>
          <p:cNvPr id="5" name="Rectangle 4">
            <a:hlinkClick r:id="rId13"/>
            <a:extLst>
              <a:ext uri="{FF2B5EF4-FFF2-40B4-BE49-F238E27FC236}">
                <a16:creationId xmlns:a16="http://schemas.microsoft.com/office/drawing/2014/main" id="{1A0108EC-FE9C-4174-927E-AAAF8B99F787}"/>
              </a:ext>
            </a:extLst>
          </p:cNvPr>
          <p:cNvSpPr/>
          <p:nvPr userDrawn="1"/>
        </p:nvSpPr>
        <p:spPr>
          <a:xfrm>
            <a:off x="1747838" y="6710363"/>
            <a:ext cx="1319212" cy="14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10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10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10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10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/5k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psychologicalscience.org/index.php/members/new-statistics#p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paid.2016.06.069" TargetMode="External"/><Relationship Id="rId2" Type="http://schemas.openxmlformats.org/officeDocument/2006/relationships/hyperlink" Target="https://gist.github.com/bwiernik/903e49e6d59671623a7c44683b3028f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77/1548051815614321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bvwspb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gmg6fg" TargetMode="External"/><Relationship Id="rId2" Type="http://schemas.openxmlformats.org/officeDocument/2006/relationships/hyperlink" Target="https://doi.org/ghmndx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cxshr5" TargetMode="Externa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f5z2tp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oi.org/bcwr65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cebcp.org/practical-meta-analysis-effect-size-calculato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Meta-Analysis</a:t>
            </a:r>
          </a:p>
        </p:txBody>
      </p:sp>
    </p:spTree>
    <p:extLst>
      <p:ext uri="{BB962C8B-B14F-4D97-AF65-F5344CB8AC3E}">
        <p14:creationId xmlns:p14="http://schemas.microsoft.com/office/powerpoint/2010/main" val="332276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Meta-analytic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Meta-analysis is most frequently applied when conducting a review of a research literature</a:t>
            </a:r>
          </a:p>
          <a:p>
            <a:pPr lvl="1"/>
            <a:r>
              <a:rPr lang="en-US" dirty="0"/>
              <a:t>As an alternative to narrative reviews</a:t>
            </a:r>
          </a:p>
          <a:p>
            <a:endParaRPr lang="en-US" dirty="0"/>
          </a:p>
          <a:p>
            <a:r>
              <a:rPr lang="en-US" dirty="0"/>
              <a:t>A meta-analytic review is only useful if the review is carefully conducted and comprehensive</a:t>
            </a:r>
          </a:p>
          <a:p>
            <a:pPr lvl="1"/>
            <a:r>
              <a:rPr lang="en-US" dirty="0"/>
              <a:t>Medical meta-analyses are highly concerned with the quality of the review</a:t>
            </a:r>
          </a:p>
          <a:p>
            <a:pPr lvl="1"/>
            <a:r>
              <a:rPr lang="en-US" dirty="0"/>
              <a:t>Many psychology meta-analyses are rather sloppy with their review methods</a:t>
            </a:r>
          </a:p>
          <a:p>
            <a:pPr lvl="2"/>
            <a:r>
              <a:rPr lang="en-US" dirty="0"/>
              <a:t>This has been improving in recent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1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Can You Do Meta-analysis?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Meta-analysis is applicable to research studies that</a:t>
            </a:r>
          </a:p>
          <a:p>
            <a:pPr lvl="1"/>
            <a:r>
              <a:rPr lang="en-US" altLang="en-US" sz="2600" dirty="0"/>
              <a:t>Are empirical</a:t>
            </a:r>
          </a:p>
          <a:p>
            <a:pPr lvl="1"/>
            <a:r>
              <a:rPr lang="en-US" altLang="en-US" sz="2600" dirty="0"/>
              <a:t>Produce </a:t>
            </a:r>
            <a:r>
              <a:rPr lang="en-US" altLang="en-US" sz="2600" u="sng" dirty="0"/>
              <a:t>quantitative</a:t>
            </a:r>
            <a:r>
              <a:rPr lang="en-US" altLang="en-US" sz="2600" dirty="0"/>
              <a:t> results</a:t>
            </a:r>
          </a:p>
          <a:p>
            <a:pPr lvl="1"/>
            <a:r>
              <a:rPr lang="en-US" altLang="en-US" sz="2600" dirty="0"/>
              <a:t>Examine the same constructs/variables and relationships</a:t>
            </a:r>
          </a:p>
          <a:p>
            <a:pPr lvl="1"/>
            <a:r>
              <a:rPr lang="en-US" altLang="en-US" sz="2600" dirty="0"/>
              <a:t>Have findings that can be expressed in a comparable statistical form (i.e., effect sizes: mean differences, correlation coefficients, odds-ratios, proportions, etc.)</a:t>
            </a:r>
          </a:p>
          <a:p>
            <a:pPr lvl="1"/>
            <a:r>
              <a:rPr lang="en-US" altLang="en-US" sz="2600" dirty="0"/>
              <a:t>Are substantively “comparable” given the question at hand</a:t>
            </a:r>
          </a:p>
        </p:txBody>
      </p:sp>
    </p:spTree>
    <p:extLst>
      <p:ext uri="{BB962C8B-B14F-4D97-AF65-F5344CB8AC3E}">
        <p14:creationId xmlns:p14="http://schemas.microsoft.com/office/powerpoint/2010/main" val="323779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Can You Do Meta-analysis?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studies do you need to do a meta-analysis?</a:t>
            </a:r>
          </a:p>
          <a:p>
            <a:pPr lvl="1"/>
            <a:r>
              <a:rPr lang="en-US" dirty="0"/>
              <a:t>Two</a:t>
            </a:r>
          </a:p>
          <a:p>
            <a:pPr lvl="1"/>
            <a:r>
              <a:rPr lang="en-US" dirty="0"/>
              <a:t>Continuously cumulating meta-analysis</a:t>
            </a:r>
            <a:br>
              <a:rPr lang="en-US" dirty="0"/>
            </a:br>
            <a:r>
              <a:rPr lang="en-US" dirty="0"/>
              <a:t>(Braver et al., 2014, </a:t>
            </a:r>
            <a:r>
              <a:rPr lang="en-US" dirty="0">
                <a:hlinkClick r:id="rId2"/>
              </a:rPr>
              <a:t>https://doi.org/10/5k2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Meta-analyses of different sizes let you draw different kinds of conclusions</a:t>
            </a:r>
          </a:p>
          <a:p>
            <a:pPr lvl="2"/>
            <a:r>
              <a:rPr lang="en-US" dirty="0"/>
              <a:t>Preliminary findings</a:t>
            </a:r>
          </a:p>
          <a:p>
            <a:pPr lvl="2"/>
            <a:r>
              <a:rPr lang="en-US" dirty="0"/>
              <a:t>Robust estimates</a:t>
            </a:r>
          </a:p>
          <a:p>
            <a:pPr lvl="2"/>
            <a:r>
              <a:rPr lang="en-US" dirty="0"/>
              <a:t>Moderator effects</a:t>
            </a:r>
          </a:p>
        </p:txBody>
      </p:sp>
    </p:spTree>
    <p:extLst>
      <p:ext uri="{BB962C8B-B14F-4D97-AF65-F5344CB8AC3E}">
        <p14:creationId xmlns:p14="http://schemas.microsoft.com/office/powerpoint/2010/main" val="147197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Replication Continuum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2946400" y="1680210"/>
            <a:ext cx="629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2946400" y="156591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9245600" y="156591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417763" y="1805623"/>
            <a:ext cx="14542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Gill Sans" pitchFamily="34" charset="0"/>
              </a:rPr>
              <a:t>Pure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Gill Sans" pitchFamily="34" charset="0"/>
              </a:rPr>
              <a:t>Replications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8197756" y="1794510"/>
            <a:ext cx="14542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Gill Sans" pitchFamily="34" charset="0"/>
              </a:rPr>
              <a:t>Conceptual</a:t>
            </a:r>
          </a:p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Gill Sans" pitchFamily="34" charset="0"/>
              </a:rPr>
              <a:t>Replications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641600" y="2571751"/>
            <a:ext cx="721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752600" y="2673295"/>
            <a:ext cx="8686800" cy="329183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ＭＳ Ｐゴシック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C1919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kern="0" dirty="0"/>
              <a:t>Studies included in a meta-analysis should examine the same relationship</a:t>
            </a:r>
          </a:p>
          <a:p>
            <a:pPr lvl="1"/>
            <a:r>
              <a:rPr lang="en-US" altLang="en-US" sz="2400" kern="0" dirty="0"/>
              <a:t>What is the same relationship?</a:t>
            </a:r>
          </a:p>
          <a:p>
            <a:pPr lvl="1"/>
            <a:r>
              <a:rPr lang="en-US" altLang="en-US" sz="2400" kern="0" dirty="0"/>
              <a:t>Similar constructs, same constructs, or same measures?</a:t>
            </a:r>
            <a:endParaRPr lang="en-US" altLang="en-US" kern="0" dirty="0"/>
          </a:p>
          <a:p>
            <a:pPr lvl="1"/>
            <a:r>
              <a:rPr lang="en-US" altLang="en-US" sz="2400" kern="0" dirty="0"/>
              <a:t>“Apples and oranges”</a:t>
            </a:r>
          </a:p>
          <a:p>
            <a:r>
              <a:rPr lang="en-US" altLang="en-US" kern="0" dirty="0"/>
              <a:t>The purer a replication, the easier it is to defend the comparability of studies</a:t>
            </a:r>
          </a:p>
        </p:txBody>
      </p:sp>
    </p:spTree>
    <p:extLst>
      <p:ext uri="{BB962C8B-B14F-4D97-AF65-F5344CB8AC3E}">
        <p14:creationId xmlns:p14="http://schemas.microsoft.com/office/powerpoint/2010/main" val="148906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Meta-analysis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Imposes rigor on the process of summing up research findings</a:t>
            </a:r>
          </a:p>
          <a:p>
            <a:r>
              <a:rPr lang="en-US" altLang="en-US"/>
              <a:t>Represents findings in a more differentiated and sophisticated manner than conventional reviews</a:t>
            </a:r>
          </a:p>
          <a:p>
            <a:r>
              <a:rPr lang="en-US" altLang="en-US"/>
              <a:t>Capable of finding relationships across studies that are obscured in other approaches</a:t>
            </a:r>
          </a:p>
          <a:p>
            <a:r>
              <a:rPr lang="en-US" altLang="en-US" b="1"/>
              <a:t>Protects against over-interpreting differences across studies</a:t>
            </a:r>
          </a:p>
          <a:p>
            <a:r>
              <a:rPr lang="en-US" altLang="en-US"/>
              <a:t>Can handle a large numbers of studies (this would overwhelm narrative approaches to review)</a:t>
            </a:r>
          </a:p>
        </p:txBody>
      </p:sp>
    </p:spTree>
    <p:extLst>
      <p:ext uri="{BB962C8B-B14F-4D97-AF65-F5344CB8AC3E}">
        <p14:creationId xmlns:p14="http://schemas.microsoft.com/office/powerpoint/2010/main" val="3552487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Weaknesses of Meta-analysis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dirty="0"/>
              <a:t>Requires a lot of effort (blood, sweat, and tears)</a:t>
            </a:r>
          </a:p>
          <a:p>
            <a:pPr lvl="1"/>
            <a:r>
              <a:rPr lang="en-US" altLang="en-US" dirty="0"/>
              <a:t>Easy to do a very bad meta-analysis</a:t>
            </a:r>
          </a:p>
          <a:p>
            <a:pPr eaLnBrk="1" hangingPunct="1"/>
            <a:r>
              <a:rPr lang="en-US" altLang="en-US" dirty="0"/>
              <a:t>“Apples and oranges” criticism</a:t>
            </a:r>
          </a:p>
          <a:p>
            <a:pPr lvl="1"/>
            <a:r>
              <a:rPr lang="en-US" altLang="en-US" dirty="0"/>
              <a:t>Statistical analyses may gloss over more qualitative distinctions between studies</a:t>
            </a:r>
          </a:p>
          <a:p>
            <a:pPr lvl="1"/>
            <a:r>
              <a:rPr lang="en-US" altLang="en-US" dirty="0"/>
              <a:t>But this is an empirical questions</a:t>
            </a:r>
          </a:p>
          <a:p>
            <a:pPr eaLnBrk="1" hangingPunct="1"/>
            <a:r>
              <a:rPr lang="en-US" altLang="en-US" dirty="0"/>
              <a:t>Most meta-analyses include “blemished” studies to one degree or another</a:t>
            </a:r>
          </a:p>
          <a:p>
            <a:pPr lvl="1"/>
            <a:r>
              <a:rPr lang="en-US" altLang="en-US" dirty="0"/>
              <a:t>e.g., a randomized design with attrition</a:t>
            </a:r>
          </a:p>
          <a:p>
            <a:pPr eaLnBrk="1" hangingPunct="1"/>
            <a:r>
              <a:rPr lang="en-US" altLang="en-US" dirty="0"/>
              <a:t>Meta-analysis is limited by the data available for input</a:t>
            </a:r>
          </a:p>
          <a:p>
            <a:pPr lvl="1"/>
            <a:r>
              <a:rPr lang="en-US" altLang="en-US" dirty="0"/>
              <a:t>Can’t turn observational studies into experiments using meta-analysis</a:t>
            </a:r>
          </a:p>
        </p:txBody>
      </p:sp>
    </p:spTree>
    <p:extLst>
      <p:ext uri="{BB962C8B-B14F-4D97-AF65-F5344CB8AC3E}">
        <p14:creationId xmlns:p14="http://schemas.microsoft.com/office/powerpoint/2010/main" val="350640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Weaknesses of Meta-analysis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Study selection (availability, publication) bias poses a continual threat</a:t>
            </a:r>
          </a:p>
          <a:p>
            <a:pPr lvl="1"/>
            <a:r>
              <a:rPr lang="en-US" altLang="en-US" dirty="0"/>
              <a:t>Negative and null finding studies that you were unable to find</a:t>
            </a:r>
          </a:p>
          <a:p>
            <a:pPr lvl="1"/>
            <a:r>
              <a:rPr lang="en-US" altLang="en-US" dirty="0"/>
              <a:t>Outcomes for which there were negative or null findings that were not reported</a:t>
            </a:r>
          </a:p>
          <a:p>
            <a:r>
              <a:rPr lang="en-US" altLang="en-US" dirty="0"/>
              <a:t>Analysis of between-study differences is fundamentally correlational</a:t>
            </a:r>
          </a:p>
        </p:txBody>
      </p:sp>
    </p:spTree>
    <p:extLst>
      <p:ext uri="{BB962C8B-B14F-4D97-AF65-F5344CB8AC3E}">
        <p14:creationId xmlns:p14="http://schemas.microsoft.com/office/powerpoint/2010/main" val="3994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Error and Significance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70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2600" y="1447800"/>
            <a:ext cx="3314700" cy="4800600"/>
          </a:xfrm>
        </p:spPr>
        <p:txBody>
          <a:bodyPr/>
          <a:lstStyle/>
          <a:p>
            <a:r>
              <a:rPr lang="en-US" dirty="0"/>
              <a:t>30 studies of job satisfaction and organizational commitment</a:t>
            </a:r>
          </a:p>
          <a:p>
            <a:pPr lvl="1"/>
            <a:r>
              <a:rPr lang="en-US" dirty="0"/>
              <a:t>(S-H2014: 5)</a:t>
            </a:r>
          </a:p>
          <a:p>
            <a:r>
              <a:rPr lang="en-US" dirty="0"/>
              <a:t>19 significant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3906" y="111453"/>
            <a:ext cx="1399765" cy="6483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16B69A-F783-FA43-ACE5-6349A39F33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54412" y="111453"/>
            <a:ext cx="1598039" cy="6483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D57CF9-5D76-3446-8125-E72EE2D8D7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"/>
          <a:stretch/>
        </p:blipFill>
        <p:spPr>
          <a:xfrm>
            <a:off x="9953295" y="111453"/>
            <a:ext cx="1399765" cy="64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59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based 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satisfaction and organizational commitment are sometimes correlated, sometimes not</a:t>
            </a:r>
          </a:p>
          <a:p>
            <a:pPr lvl="1"/>
            <a:r>
              <a:rPr lang="en-US" dirty="0"/>
              <a:t>Results support a model where commitment grows over time, then asymptotes</a:t>
            </a:r>
          </a:p>
          <a:p>
            <a:pPr lvl="1"/>
            <a:r>
              <a:rPr lang="en-US" dirty="0"/>
              <a:t>Correlation more likely among younger samples, trade workers, and in the North</a:t>
            </a:r>
          </a:p>
          <a:p>
            <a:r>
              <a:rPr lang="en-US" dirty="0"/>
              <a:t>The problem?</a:t>
            </a:r>
          </a:p>
        </p:txBody>
      </p:sp>
    </p:spTree>
    <p:extLst>
      <p:ext uri="{BB962C8B-B14F-4D97-AF65-F5344CB8AC3E}">
        <p14:creationId xmlns:p14="http://schemas.microsoft.com/office/powerpoint/2010/main" val="181225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3D6D-AAEB-4503-A56B-FBB50911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Brenton Wiernik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B7D40-F62B-4902-B623-71FA9881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Personality and work psychologist</a:t>
            </a:r>
          </a:p>
          <a:p>
            <a:endParaRPr lang="en-US" dirty="0"/>
          </a:p>
          <a:p>
            <a:r>
              <a:rPr lang="en-US" dirty="0"/>
              <a:t>Conducted meta-analyses on</a:t>
            </a:r>
          </a:p>
          <a:p>
            <a:pPr lvl="1"/>
            <a:r>
              <a:rPr lang="en-US" dirty="0"/>
              <a:t>Personality traits</a:t>
            </a:r>
          </a:p>
          <a:p>
            <a:pPr lvl="1"/>
            <a:r>
              <a:rPr lang="en-US" dirty="0"/>
              <a:t>Career attitudes</a:t>
            </a:r>
          </a:p>
          <a:p>
            <a:pPr lvl="1"/>
            <a:r>
              <a:rPr lang="en-US" dirty="0"/>
              <a:t>Hurricane evacuation behaviors</a:t>
            </a:r>
          </a:p>
          <a:p>
            <a:pPr lvl="1"/>
            <a:r>
              <a:rPr lang="en-US" dirty="0"/>
              <a:t>Vaccine uptake</a:t>
            </a:r>
          </a:p>
          <a:p>
            <a:pPr lvl="1"/>
            <a:r>
              <a:rPr lang="en-US" dirty="0"/>
              <a:t>Music intonation therapy for stroke patients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6592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based 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 one of the correlations was randomly drawn from the same sample</a:t>
            </a:r>
          </a:p>
          <a:p>
            <a:pPr lvl="1"/>
            <a:r>
              <a:rPr lang="en-US"/>
              <a:t>Population r = .33 in all samples</a:t>
            </a:r>
          </a:p>
          <a:p>
            <a:pPr lvl="1"/>
            <a:r>
              <a:rPr lang="en-US"/>
              <a:t>Sample r’s ranged from -.10 to .56</a:t>
            </a:r>
          </a:p>
          <a:p>
            <a:r>
              <a:rPr lang="en-US"/>
              <a:t>The null hypothesis was never true!</a:t>
            </a:r>
          </a:p>
          <a:p>
            <a:pPr lvl="1"/>
            <a:r>
              <a:rPr lang="en-US"/>
              <a:t>In all samples, the true r = .33</a:t>
            </a:r>
          </a:p>
          <a:p>
            <a:pPr lvl="1"/>
            <a:r>
              <a:rPr lang="en-US"/>
              <a:t>The significance test found no relationship 11 times</a:t>
            </a:r>
          </a:p>
          <a:p>
            <a:pPr lvl="1"/>
            <a:r>
              <a:rPr lang="en-US"/>
              <a:t>11 / 30 = </a:t>
            </a:r>
            <a:r>
              <a:rPr lang="en-US" b="1"/>
              <a:t>Error rate of 37%</a:t>
            </a:r>
            <a:endParaRPr lang="en-US"/>
          </a:p>
          <a:p>
            <a:pPr lvl="1"/>
            <a:r>
              <a:rPr lang="en-US"/>
              <a:t>Not an error rate of 5%!</a:t>
            </a:r>
          </a:p>
        </p:txBody>
      </p:sp>
    </p:spTree>
    <p:extLst>
      <p:ext uri="{BB962C8B-B14F-4D97-AF65-F5344CB8AC3E}">
        <p14:creationId xmlns:p14="http://schemas.microsoft.com/office/powerpoint/2010/main" val="3200220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 with </a:t>
            </a:r>
            <a:r>
              <a:rPr lang="en-US" i="1"/>
              <a:t>p</a:t>
            </a:r>
            <a:r>
              <a:rPr lang="en-US"/>
              <a:t>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Significance tests test the hypothesis that the population value precisely equals a null value (usually 0)</a:t>
            </a:r>
          </a:p>
          <a:p>
            <a:pPr lvl="1"/>
            <a:r>
              <a:rPr lang="en-US" dirty="0"/>
              <a:t>This is virtually never true</a:t>
            </a:r>
          </a:p>
          <a:p>
            <a:r>
              <a:rPr lang="en-US" dirty="0"/>
              <a:t>Significance tests are highly dependent on sample size</a:t>
            </a:r>
          </a:p>
          <a:p>
            <a:pPr lvl="1"/>
            <a:r>
              <a:rPr lang="en-US" dirty="0"/>
              <a:t>With small </a:t>
            </a:r>
            <a:r>
              <a:rPr lang="en-US" i="1" dirty="0"/>
              <a:t>N</a:t>
            </a:r>
            <a:r>
              <a:rPr lang="en-US" dirty="0"/>
              <a:t>, virtually nothing is significant</a:t>
            </a:r>
          </a:p>
          <a:p>
            <a:pPr lvl="1"/>
            <a:r>
              <a:rPr lang="en-US" dirty="0"/>
              <a:t>With large </a:t>
            </a:r>
            <a:r>
              <a:rPr lang="en-US" i="1" dirty="0"/>
              <a:t>N</a:t>
            </a:r>
            <a:r>
              <a:rPr lang="en-US" dirty="0"/>
              <a:t>, most everything is significant</a:t>
            </a:r>
            <a:br>
              <a:rPr lang="en-US" dirty="0"/>
            </a:br>
            <a:r>
              <a:rPr lang="en-US" dirty="0"/>
              <a:t>At </a:t>
            </a:r>
            <a:r>
              <a:rPr lang="en-US" i="1" dirty="0"/>
              <a:t>N</a:t>
            </a:r>
            <a:r>
              <a:rPr lang="en-US" dirty="0"/>
              <a:t> = 153,629, </a:t>
            </a:r>
            <a:r>
              <a:rPr lang="en-US" i="1" dirty="0"/>
              <a:t>r</a:t>
            </a:r>
            <a:r>
              <a:rPr lang="en-US" dirty="0"/>
              <a:t> = .01 is significant at </a:t>
            </a:r>
            <a:r>
              <a:rPr lang="en-US" i="1" dirty="0"/>
              <a:t>p</a:t>
            </a:r>
            <a:r>
              <a:rPr lang="en-US" dirty="0"/>
              <a:t> &lt; .05</a:t>
            </a:r>
            <a:br>
              <a:rPr lang="en-US" dirty="0"/>
            </a:br>
            <a:r>
              <a:rPr lang="en-US" dirty="0"/>
              <a:t>(Notice how most SEM studies ignore the χ</a:t>
            </a:r>
            <a:r>
              <a:rPr lang="en-US" baseline="30000" dirty="0"/>
              <a:t>2</a:t>
            </a:r>
            <a:r>
              <a:rPr lang="en-US" dirty="0"/>
              <a:t> test)</a:t>
            </a:r>
          </a:p>
        </p:txBody>
      </p:sp>
    </p:spTree>
    <p:extLst>
      <p:ext uri="{BB962C8B-B14F-4D97-AF65-F5344CB8AC3E}">
        <p14:creationId xmlns:p14="http://schemas.microsoft.com/office/powerpoint/2010/main" val="186085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 with </a:t>
            </a:r>
            <a:r>
              <a:rPr lang="en-US" i="1"/>
              <a:t>p </a:t>
            </a:r>
            <a:r>
              <a:rPr lang="en-US"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importantly, </a:t>
            </a:r>
            <a:r>
              <a:rPr lang="en-US" i="1" dirty="0"/>
              <a:t>p</a:t>
            </a:r>
            <a:r>
              <a:rPr lang="en-US" dirty="0"/>
              <a:t> values tell us </a:t>
            </a:r>
            <a:r>
              <a:rPr lang="en-US" b="1" dirty="0"/>
              <a:t>nothing</a:t>
            </a:r>
            <a:r>
              <a:rPr lang="en-US" dirty="0"/>
              <a:t> about</a:t>
            </a:r>
          </a:p>
          <a:p>
            <a:pPr lvl="1"/>
            <a:r>
              <a:rPr lang="en-US" dirty="0"/>
              <a:t>The size of the effect</a:t>
            </a:r>
          </a:p>
          <a:p>
            <a:pPr lvl="1"/>
            <a:r>
              <a:rPr lang="en-US" dirty="0"/>
              <a:t>The precision of our estimate of the effect</a:t>
            </a:r>
          </a:p>
          <a:p>
            <a:pPr lvl="1"/>
            <a:r>
              <a:rPr lang="en-US" b="1" dirty="0"/>
              <a:t>Whether the result is likely to replicate in new samples</a:t>
            </a:r>
            <a:endParaRPr lang="en-US" dirty="0"/>
          </a:p>
          <a:p>
            <a:r>
              <a:rPr lang="en-US" dirty="0"/>
              <a:t>What tells us more information?</a:t>
            </a:r>
          </a:p>
          <a:p>
            <a:pPr lvl="1"/>
            <a:r>
              <a:rPr lang="en-US" i="1" dirty="0"/>
              <a:t>N </a:t>
            </a:r>
            <a:r>
              <a:rPr lang="en-US" dirty="0"/>
              <a:t>= 200, </a:t>
            </a:r>
            <a:r>
              <a:rPr lang="en-US" i="1" dirty="0"/>
              <a:t>r </a:t>
            </a:r>
            <a:r>
              <a:rPr lang="en-US" dirty="0"/>
              <a:t>= .21:	</a:t>
            </a:r>
            <a:r>
              <a:rPr lang="en-US" b="1" i="1" dirty="0"/>
              <a:t>p</a:t>
            </a:r>
            <a:r>
              <a:rPr lang="en-US" b="1" dirty="0"/>
              <a:t> = .003</a:t>
            </a:r>
            <a:r>
              <a:rPr lang="en-US" dirty="0"/>
              <a:t> or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				(95% CI .08, .34)</a:t>
            </a:r>
          </a:p>
          <a:p>
            <a:pPr lvl="1"/>
            <a:r>
              <a:rPr lang="en-US" i="1" dirty="0"/>
              <a:t>N </a:t>
            </a:r>
            <a:r>
              <a:rPr lang="en-US" dirty="0"/>
              <a:t>= 50, </a:t>
            </a:r>
            <a:r>
              <a:rPr lang="en-US" i="1" dirty="0"/>
              <a:t>r </a:t>
            </a:r>
            <a:r>
              <a:rPr lang="en-US" dirty="0"/>
              <a:t>= .20:	</a:t>
            </a:r>
            <a:r>
              <a:rPr lang="en-US" b="1" i="1" dirty="0"/>
              <a:t>p</a:t>
            </a:r>
            <a:r>
              <a:rPr lang="en-US" b="1" dirty="0"/>
              <a:t> = .162 </a:t>
            </a:r>
            <a:r>
              <a:rPr lang="en-US" dirty="0"/>
              <a:t>or</a:t>
            </a:r>
          </a:p>
          <a:p>
            <a:pPr marL="457200" lvl="1" indent="0">
              <a:buNone/>
            </a:pPr>
            <a:r>
              <a:rPr lang="en-US" b="1" dirty="0"/>
              <a:t>				(95% CI -.08, .45)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17919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Dance of the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Demonstration: </a:t>
            </a:r>
            <a:r>
              <a:rPr lang="en-US" sz="2200">
                <a:hlinkClick r:id="rId2"/>
              </a:rPr>
              <a:t>http://psychologicalscience.org/index.php/members/new-statistics#p1</a:t>
            </a:r>
            <a:r>
              <a:rPr lang="en-US" sz="2200"/>
              <a:t> </a:t>
            </a:r>
          </a:p>
          <a:p>
            <a:r>
              <a:rPr lang="en-US"/>
              <a:t>Conclusions:</a:t>
            </a:r>
          </a:p>
          <a:p>
            <a:pPr lvl="1"/>
            <a:r>
              <a:rPr lang="en-US" i="1"/>
              <a:t>p </a:t>
            </a:r>
            <a:r>
              <a:rPr lang="en-US"/>
              <a:t>values are extraordinarily variable across samples unless </a:t>
            </a:r>
            <a:r>
              <a:rPr lang="en-US" i="1"/>
              <a:t>N</a:t>
            </a:r>
            <a:r>
              <a:rPr lang="en-US"/>
              <a:t> and/or the effect size are large</a:t>
            </a:r>
          </a:p>
          <a:p>
            <a:pPr lvl="1"/>
            <a:r>
              <a:rPr lang="en-US"/>
              <a:t>Confidence intervals are more stable</a:t>
            </a:r>
            <a:br>
              <a:rPr lang="en-US"/>
            </a:br>
            <a:r>
              <a:rPr lang="en-US"/>
              <a:t>(they generally overlap and, by definition, cover the population value 95% of the time)</a:t>
            </a:r>
          </a:p>
          <a:p>
            <a:r>
              <a:rPr lang="en-US" i="1"/>
              <a:t>p</a:t>
            </a:r>
            <a:r>
              <a:rPr lang="en-US"/>
              <a:t> values tell us nothing about the distribution of samples; CIs tell us quite a lot</a:t>
            </a:r>
          </a:p>
          <a:p>
            <a:r>
              <a:rPr lang="en-US"/>
              <a:t>CIs tell us everything </a:t>
            </a:r>
            <a:r>
              <a:rPr lang="en-US" i="1"/>
              <a:t>p </a:t>
            </a:r>
            <a:r>
              <a:rPr lang="en-US"/>
              <a:t>values do and more</a:t>
            </a:r>
          </a:p>
        </p:txBody>
      </p:sp>
    </p:spTree>
    <p:extLst>
      <p:ext uri="{BB962C8B-B14F-4D97-AF65-F5344CB8AC3E}">
        <p14:creationId xmlns:p14="http://schemas.microsoft.com/office/powerpoint/2010/main" val="167427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52600" y="1299210"/>
                <a:ext cx="8686800" cy="4800600"/>
              </a:xfrm>
            </p:spPr>
            <p:txBody>
              <a:bodyPr/>
              <a:lstStyle/>
              <a:p>
                <a:r>
                  <a:rPr lang="en-US" dirty="0"/>
                  <a:t>Random deviations of a sample statistic from a population value due to samples with </a:t>
                </a:r>
                <a:r>
                  <a:rPr lang="en-US" i="1" dirty="0"/>
                  <a:t>N</a:t>
                </a:r>
                <a:r>
                  <a:rPr lang="en-US" dirty="0"/>
                  <a:t> &lt; ∞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60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6000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Features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can be positive or negative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𝑆𝑎𝑚𝑝𝑙𝑖𝑛𝑔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𝑉𝑎𝑟𝑖𝑎𝑛𝑐𝑒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The impact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random</a:t>
                </a:r>
              </a:p>
              <a:p>
                <a:pPr lvl="1"/>
                <a:r>
                  <a:rPr lang="en-US" dirty="0"/>
                  <a:t>Cannot be corrected in a single study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1299210"/>
                <a:ext cx="8686800" cy="4800600"/>
              </a:xfrm>
              <a:blipFill>
                <a:blip r:embed="rId2"/>
                <a:stretch>
                  <a:fillRect l="-1314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293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distribution of the sampling errors for a particular statistic</a:t>
            </a:r>
          </a:p>
          <a:p>
            <a:endParaRPr lang="en-US" dirty="0"/>
          </a:p>
          <a:p>
            <a:r>
              <a:rPr lang="en-US" dirty="0"/>
              <a:t>Developing a sampling distribution:</a:t>
            </a:r>
          </a:p>
          <a:p>
            <a:pPr lvl="1"/>
            <a:r>
              <a:rPr lang="en-US" dirty="0"/>
              <a:t>Take a sample of size N</a:t>
            </a:r>
          </a:p>
          <a:p>
            <a:pPr lvl="1"/>
            <a:r>
              <a:rPr lang="en-US" dirty="0"/>
              <a:t>Compute statistic (mean, variance, correlation, etc.)</a:t>
            </a:r>
          </a:p>
          <a:p>
            <a:pPr lvl="1"/>
            <a:r>
              <a:rPr lang="en-US" dirty="0"/>
              <a:t>Do it again (infinitely)</a:t>
            </a:r>
          </a:p>
          <a:p>
            <a:pPr lvl="1"/>
            <a:r>
              <a:rPr lang="en-US" dirty="0"/>
              <a:t>The array of values is the sampling distribution</a:t>
            </a:r>
          </a:p>
          <a:p>
            <a:endParaRPr lang="en-US" dirty="0"/>
          </a:p>
          <a:p>
            <a:r>
              <a:rPr lang="en-US" dirty="0"/>
              <a:t>Many common statistics have known asymptotic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70193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Sampling Distribution:</a:t>
            </a:r>
            <a:br>
              <a:rPr lang="en-US"/>
            </a:br>
            <a:r>
              <a:rPr lang="en-US"/>
              <a:t>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sz="5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sz="5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5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5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US" sz="5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33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562" name="Picture 2" descr="How normal is the normal distribution? | The Accad &amp; Koka ...">
            <a:extLst>
              <a:ext uri="{FF2B5EF4-FFF2-40B4-BE49-F238E27FC236}">
                <a16:creationId xmlns:a16="http://schemas.microsoft.com/office/drawing/2014/main" id="{213F3286-0CF7-F849-A8DE-C00E3754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9235" y="1610841"/>
            <a:ext cx="7712765" cy="367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779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Sampling Distributions and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can use the standard deviation of the sampling distribution</a:t>
                </a:r>
                <a:br>
                  <a:rPr lang="en-US" dirty="0"/>
                </a:br>
                <a:r>
                  <a:rPr lang="en-US" dirty="0"/>
                  <a:t>(the standard error) to construct confidence intervals around </a:t>
                </a:r>
                <a:br>
                  <a:rPr lang="en-US" dirty="0"/>
                </a:br>
                <a:r>
                  <a:rPr lang="en-US" dirty="0"/>
                  <a:t>sample effect size estimates</a:t>
                </a:r>
              </a:p>
              <a:p>
                <a:endParaRPr lang="en-US" dirty="0"/>
              </a:p>
              <a:p>
                <a:r>
                  <a:rPr lang="en-US" dirty="0"/>
                  <a:t>For normally-distributed statistics: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±1.96×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Sample mean: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±1.96×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How normal is the normal distribution? | The Accad &amp; Koka ...">
            <a:extLst>
              <a:ext uri="{FF2B5EF4-FFF2-40B4-BE49-F238E27FC236}">
                <a16:creationId xmlns:a16="http://schemas.microsoft.com/office/drawing/2014/main" id="{61C11B43-CB73-FE4C-9BE6-1D6AC68C1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9235" y="2728992"/>
            <a:ext cx="7712765" cy="367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267B24-0119-6D4C-9363-A0C05A9E6358}"/>
              </a:ext>
            </a:extLst>
          </p:cNvPr>
          <p:cNvCxnSpPr>
            <a:cxnSpLocks/>
          </p:cNvCxnSpPr>
          <p:nvPr/>
        </p:nvCxnSpPr>
        <p:spPr>
          <a:xfrm>
            <a:off x="6482141" y="4320209"/>
            <a:ext cx="0" cy="18420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ED27A1-3890-B848-B969-744AB5E53537}"/>
              </a:ext>
            </a:extLst>
          </p:cNvPr>
          <p:cNvCxnSpPr>
            <a:cxnSpLocks/>
          </p:cNvCxnSpPr>
          <p:nvPr/>
        </p:nvCxnSpPr>
        <p:spPr>
          <a:xfrm>
            <a:off x="10199146" y="4320209"/>
            <a:ext cx="0" cy="184205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40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Sizes and Confidence Intervals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05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8B4685-CD61-AA46-907E-1C5849A0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Measures for Meta-Analysis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04BF69-D8CE-6140-B210-D7193ECA9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362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Effect size: A measure that </a:t>
            </a:r>
            <a:r>
              <a:rPr lang="en-US" b="1" dirty="0"/>
              <a:t>quantifies</a:t>
            </a:r>
            <a:r>
              <a:rPr lang="en-US" dirty="0"/>
              <a:t> the phenomenon of interest so that it is </a:t>
            </a:r>
            <a:r>
              <a:rPr lang="en-US" b="1" dirty="0"/>
              <a:t>comparable across studies </a:t>
            </a:r>
          </a:p>
          <a:p>
            <a:pPr lvl="1"/>
            <a:r>
              <a:rPr lang="en-US" dirty="0"/>
              <a:t>Not conflated with sample size/precision</a:t>
            </a:r>
          </a:p>
          <a:p>
            <a:pPr lvl="1"/>
            <a:endParaRPr lang="en-US" dirty="0"/>
          </a:p>
          <a:p>
            <a:r>
              <a:rPr lang="en-US" dirty="0"/>
              <a:t>Some commonly used metrics</a:t>
            </a:r>
            <a:endParaRPr lang="en-US" sz="2000" dirty="0"/>
          </a:p>
          <a:p>
            <a:pPr lvl="1"/>
            <a:r>
              <a:rPr lang="en-US" dirty="0"/>
              <a:t>raw or standardized mean differences </a:t>
            </a:r>
            <a:endParaRPr lang="en-US" sz="800" dirty="0"/>
          </a:p>
          <a:p>
            <a:pPr lvl="1"/>
            <a:r>
              <a:rPr lang="en-US" dirty="0"/>
              <a:t>risk differences, log risk ratios, log odds ratios </a:t>
            </a:r>
            <a:endParaRPr lang="en-US" sz="800" dirty="0"/>
          </a:p>
          <a:p>
            <a:pPr lvl="1"/>
            <a:r>
              <a:rPr lang="en-US" dirty="0"/>
              <a:t>raw or r-to-z transformed correlation coefficients </a:t>
            </a:r>
            <a:endParaRPr lang="en-US" sz="800" dirty="0"/>
          </a:p>
          <a:p>
            <a:pPr lvl="1"/>
            <a:r>
              <a:rPr lang="en-US" dirty="0"/>
              <a:t>raw means, proportions, Cronbach’s alpha values </a:t>
            </a:r>
            <a:endParaRPr lang="en-US" sz="800" dirty="0"/>
          </a:p>
          <a:p>
            <a:pPr lvl="1"/>
            <a:r>
              <a:rPr lang="en-US" dirty="0"/>
              <a:t>regression coefficients, (semi)partial correlations </a:t>
            </a:r>
            <a:endParaRPr lang="en-US" sz="800" dirty="0"/>
          </a:p>
          <a:p>
            <a:pPr lvl="1"/>
            <a:r>
              <a:rPr lang="en-US" dirty="0"/>
              <a:t>standard deviations, coefficients of variation, standard deviation ratios</a:t>
            </a:r>
            <a:endParaRPr lang="en-US" sz="800" dirty="0"/>
          </a:p>
          <a:p>
            <a:pPr lvl="1"/>
            <a:r>
              <a:rPr lang="en-US" dirty="0"/>
              <a:t>... </a:t>
            </a:r>
            <a:endParaRPr lang="en-US" sz="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2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D09-2376-403C-A772-1CC50358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C071B-BEB4-414D-82A5-A2359898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Day 1:</a:t>
            </a:r>
          </a:p>
          <a:p>
            <a:pPr lvl="1"/>
            <a:r>
              <a:rPr lang="en-US" dirty="0"/>
              <a:t>Meta-analytic thinking and basic meta-analytic models</a:t>
            </a:r>
          </a:p>
          <a:p>
            <a:pPr lvl="1"/>
            <a:endParaRPr lang="en-US" dirty="0"/>
          </a:p>
          <a:p>
            <a:r>
              <a:rPr lang="en-US" dirty="0"/>
              <a:t>Day 2:</a:t>
            </a:r>
          </a:p>
          <a:p>
            <a:pPr lvl="1"/>
            <a:r>
              <a:rPr lang="en-US" dirty="0"/>
              <a:t>Moderator analyses, heterogeneity, artefact corrections</a:t>
            </a:r>
          </a:p>
          <a:p>
            <a:pPr lvl="1"/>
            <a:endParaRPr lang="en-US" dirty="0"/>
          </a:p>
          <a:p>
            <a:r>
              <a:rPr lang="en-US" dirty="0"/>
              <a:t>Day 3:</a:t>
            </a:r>
          </a:p>
          <a:p>
            <a:pPr lvl="1"/>
            <a:r>
              <a:rPr lang="en-US" dirty="0"/>
              <a:t>Diagnostics, publication bias</a:t>
            </a:r>
          </a:p>
          <a:p>
            <a:pPr lvl="1"/>
            <a:endParaRPr lang="en-US" dirty="0"/>
          </a:p>
          <a:p>
            <a:r>
              <a:rPr lang="en-US" dirty="0"/>
              <a:t>Day 4:</a:t>
            </a:r>
          </a:p>
          <a:p>
            <a:pPr lvl="1"/>
            <a:r>
              <a:rPr lang="en-US" dirty="0"/>
              <a:t>Systematic reviews, advanced topics, other R topics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13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6764-1D02-8046-A952-831E7E79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B294-DEAC-084F-8753-D525F120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‘effect size’ to refer to any quantitative measure of the size of some phenomenon of interest</a:t>
            </a:r>
          </a:p>
          <a:p>
            <a:pPr lvl="1"/>
            <a:r>
              <a:rPr lang="en-US" dirty="0"/>
              <a:t>Even for measures that reflect the </a:t>
            </a:r>
            <a:r>
              <a:rPr lang="en-US" b="1" dirty="0"/>
              <a:t>association between variables </a:t>
            </a:r>
            <a:r>
              <a:rPr lang="en-US" dirty="0"/>
              <a:t>or some property of </a:t>
            </a:r>
            <a:r>
              <a:rPr lang="en-US" b="1" dirty="0"/>
              <a:t>individual groups </a:t>
            </a:r>
          </a:p>
          <a:p>
            <a:endParaRPr lang="en-US" dirty="0"/>
          </a:p>
          <a:p>
            <a:r>
              <a:rPr lang="en-US" dirty="0"/>
              <a:t>Effect size ≠ standardized mean difference </a:t>
            </a:r>
          </a:p>
          <a:p>
            <a:r>
              <a:rPr lang="en-US" dirty="0"/>
              <a:t>Effect size ≠ any standardized measure in general</a:t>
            </a:r>
          </a:p>
          <a:p>
            <a:pPr lvl="1"/>
            <a:r>
              <a:rPr lang="en-US" dirty="0"/>
              <a:t>e.g., the raw mean difference is an effect size measure, a regression coefficient is an effect size measure, ...</a:t>
            </a:r>
          </a:p>
        </p:txBody>
      </p:sp>
    </p:spTree>
    <p:extLst>
      <p:ext uri="{BB962C8B-B14F-4D97-AF65-F5344CB8AC3E}">
        <p14:creationId xmlns:p14="http://schemas.microsoft.com/office/powerpoint/2010/main" val="1614983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6FBA-A1E5-0245-8055-DDBB41F4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Observed/Estimated vs. True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9072C-8D89-364F-9D84-AA8E29742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observed outcome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study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true outcome in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study </a:t>
                </a:r>
              </a:p>
              <a:p>
                <a:endParaRPr lang="en-US" dirty="0"/>
              </a:p>
              <a:p>
                <a:r>
                  <a:rPr lang="en-US" dirty="0"/>
                  <a:t>We assume: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unbiased) </a:t>
                </a:r>
              </a:p>
              <a:p>
                <a:pPr lvl="1"/>
                <a:r>
                  <a:rPr lang="en-US" dirty="0"/>
                  <a:t>bias adjustments may be necessary: </a:t>
                </a:r>
              </a:p>
              <a:p>
                <a:pPr lvl="2"/>
                <a:r>
                  <a:rPr lang="en-US" dirty="0"/>
                  <a:t>standardized mean difference (Hedges, 1981) </a:t>
                </a:r>
              </a:p>
              <a:p>
                <a:pPr lvl="2"/>
                <a:r>
                  <a:rPr lang="en-US" dirty="0"/>
                  <a:t>log risk/odds ratio (Haldane et al.)</a:t>
                </a:r>
              </a:p>
              <a:p>
                <a:pPr lvl="2"/>
                <a:r>
                  <a:rPr lang="en-US" dirty="0"/>
                  <a:t>correlation coefficient (Olkin &amp; Pratt, 1958)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9072C-8D89-364F-9D84-AA8E29742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24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47E0-CC1C-6646-9749-73D696CC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assumptions for effect sizes in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AE884-9A4C-5B43-9383-82411361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Effect size has a normal sampling distribution</a:t>
            </a:r>
          </a:p>
          <a:p>
            <a:pPr lvl="1"/>
            <a:r>
              <a:rPr lang="en-US" dirty="0"/>
              <a:t>Becomes basis for constructing confidence intervals on mean ES</a:t>
            </a:r>
          </a:p>
          <a:p>
            <a:pPr lvl="1"/>
            <a:r>
              <a:rPr lang="en-US" dirty="0"/>
              <a:t>Often only true asymptotically</a:t>
            </a:r>
          </a:p>
          <a:p>
            <a:pPr lvl="1"/>
            <a:r>
              <a:rPr lang="en-US" dirty="0"/>
              <a:t>Might need a variance-stabilizing transformation</a:t>
            </a:r>
          </a:p>
          <a:p>
            <a:pPr lvl="1"/>
            <a:endParaRPr lang="en-US" dirty="0"/>
          </a:p>
          <a:p>
            <a:r>
              <a:rPr lang="en-US" dirty="0"/>
              <a:t>Known sampling error variance</a:t>
            </a:r>
          </a:p>
          <a:p>
            <a:pPr lvl="1"/>
            <a:r>
              <a:rPr lang="en-US" dirty="0"/>
              <a:t>Often based on asymptotic assumptions</a:t>
            </a:r>
          </a:p>
          <a:p>
            <a:pPr lvl="1"/>
            <a:r>
              <a:rPr lang="en-US" dirty="0"/>
              <a:t>Often need to substitute observed values into the equation, </a:t>
            </a:r>
            <a:br>
              <a:rPr lang="en-US" dirty="0"/>
            </a:br>
            <a:r>
              <a:rPr lang="en-US" dirty="0"/>
              <a:t>so we only get an estimate</a:t>
            </a:r>
          </a:p>
        </p:txBody>
      </p:sp>
    </p:spTree>
    <p:extLst>
      <p:ext uri="{BB962C8B-B14F-4D97-AF65-F5344CB8AC3E}">
        <p14:creationId xmlns:p14="http://schemas.microsoft.com/office/powerpoint/2010/main" val="3979484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B31E-B30B-1C47-BDB7-C461DECC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Groups + Quantitative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EACD9-0D4E-BD41-B73A-D1462912B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Cases in two groups are measured on some quantitative response variable within a study </a:t>
                </a:r>
                <a:endParaRPr lang="en-US" sz="2000" dirty="0"/>
              </a:p>
              <a:p>
                <a:r>
                  <a:rPr lang="en-US" dirty="0"/>
                  <a:t>Assume that the response variable is normally distributed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that: </a:t>
                </a:r>
                <a:endParaRPr lang="en-US" sz="2000" dirty="0"/>
              </a:p>
              <a:p>
                <a:pPr lvl="1"/>
                <a:r>
                  <a:rPr lang="en-US" dirty="0"/>
                  <a:t>the true mean in group 1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800" dirty="0"/>
              </a:p>
              <a:p>
                <a:pPr lvl="1"/>
                <a:r>
                  <a:rPr lang="en-US" dirty="0"/>
                  <a:t>the true mean in group 2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EACD9-0D4E-BD41-B73A-D1462912B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800A4F6-E120-9B41-93A2-B838E5F830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3523406"/>
            <a:ext cx="5960293" cy="271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9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A677-05F6-9641-8C6C-A52175EF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Mean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E701A-B4B7-F240-AE1E-5514BCFF6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98366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𝑝𝑜𝑜𝑙𝑒𝑑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dirty="0"/>
                  <a:t>   (Cohen’s </a:t>
                </a:r>
                <a:r>
                  <a:rPr lang="en-US" i="1" dirty="0"/>
                  <a:t>d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   (Hedges’ </a:t>
                </a:r>
                <a:r>
                  <a:rPr lang="en-US" i="1" dirty="0"/>
                  <a:t>g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E701A-B4B7-F240-AE1E-5514BCFF6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983664"/>
              </a:xfrm>
              <a:blipFill>
                <a:blip r:embed="rId2"/>
                <a:stretch>
                  <a:fillRect l="-965" t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CF7727-67BD-E341-B5A9-0B2C37579550}"/>
                  </a:ext>
                </a:extLst>
              </p:cNvPr>
              <p:cNvSpPr/>
              <p:nvPr/>
            </p:nvSpPr>
            <p:spPr>
              <a:xfrm>
                <a:off x="8773036" y="4857087"/>
                <a:ext cx="3357329" cy="1366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600" dirty="0"/>
                  <a:t>Sample: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2(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CF7727-67BD-E341-B5A9-0B2C37579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036" y="4857087"/>
                <a:ext cx="3357329" cy="1366336"/>
              </a:xfrm>
              <a:prstGeom prst="rect">
                <a:avLst/>
              </a:prstGeom>
              <a:blipFill>
                <a:blip r:embed="rId3"/>
                <a:stretch>
                  <a:fillRect l="-3267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190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E7140D-6B5C-E545-BF10-A475C979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584200"/>
            <a:ext cx="119126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88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401C89-F023-8E47-A64F-EAAB20AC9C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330" y="0"/>
            <a:ext cx="10721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47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EE15-57C5-E549-B80D-BE0E01C1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SMDs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4676-0DFF-4F4A-9D34-717FADD6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05368"/>
          </a:xfrm>
        </p:spPr>
        <p:txBody>
          <a:bodyPr>
            <a:normAutofit/>
          </a:bodyPr>
          <a:lstStyle/>
          <a:p>
            <a:r>
              <a:rPr lang="en-US" dirty="0"/>
              <a:t>Oft cited: 0.2/0.5/0.8 = S/M/L (Cohen, 1988)</a:t>
            </a:r>
          </a:p>
          <a:p>
            <a:pPr lvl="1"/>
            <a:r>
              <a:rPr lang="en-US" dirty="0"/>
              <a:t>Rather arbitrary; too large for most social science effects</a:t>
            </a:r>
          </a:p>
          <a:p>
            <a:pPr lvl="1"/>
            <a:endParaRPr lang="en-US" dirty="0"/>
          </a:p>
          <a:p>
            <a:r>
              <a:rPr lang="en-US" dirty="0"/>
              <a:t>Better: Use empirical distribution of effects in a field</a:t>
            </a:r>
          </a:p>
          <a:p>
            <a:pPr lvl="1"/>
            <a:r>
              <a:rPr lang="en-US" dirty="0"/>
              <a:t>e.g., for psychology, 0.2/0.4/0.6 = 25/50/75%ile = S/M/L</a:t>
            </a:r>
          </a:p>
          <a:p>
            <a:pPr lvl="1"/>
            <a:endParaRPr lang="en-US" dirty="0"/>
          </a:p>
          <a:p>
            <a:r>
              <a:rPr lang="en-US" dirty="0"/>
              <a:t>Better: Relate SMD back to a familiar scale with known SD</a:t>
            </a:r>
          </a:p>
          <a:p>
            <a:pPr lvl="1"/>
            <a:r>
              <a:rPr lang="en-US" dirty="0"/>
              <a:t>e.g., cognitive functions in children is harmed by lead exposure (</a:t>
            </a:r>
            <a:r>
              <a:rPr lang="en-US" i="1" dirty="0"/>
              <a:t>d</a:t>
            </a:r>
            <a:r>
              <a:rPr lang="en-US" dirty="0"/>
              <a:t> = −0.20) </a:t>
            </a:r>
          </a:p>
          <a:p>
            <a:pPr lvl="1"/>
            <a:r>
              <a:rPr lang="en-US" dirty="0"/>
              <a:t>SD of IQ scores ≈ 15 </a:t>
            </a:r>
          </a:p>
          <a:p>
            <a:pPr lvl="1"/>
            <a:r>
              <a:rPr lang="en-US" dirty="0"/>
              <a:t>Hence, implies a −0.20 × 15 = −3 point difference in IQ scores (on average)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86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3F5C-4A69-8548-81ED-5CF98499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ES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8EFA-80B2-364E-8AA2-DE9F1ACB0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https://gist.github.com/bwiernik/903e49e6d59671623a7c44683b3028f4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Gignac, G. E., &amp; </a:t>
            </a:r>
            <a:r>
              <a:rPr lang="en-US" dirty="0" err="1"/>
              <a:t>Szodorai</a:t>
            </a:r>
            <a:r>
              <a:rPr lang="en-US" dirty="0"/>
              <a:t>, E. T. (2016). Effect size guidelines for individual differences researchers. </a:t>
            </a:r>
            <a:r>
              <a:rPr lang="en-US" i="1" dirty="0"/>
              <a:t>Personality and Individual Differences</a:t>
            </a:r>
            <a:r>
              <a:rPr lang="en-US" dirty="0"/>
              <a:t>, </a:t>
            </a:r>
            <a:r>
              <a:rPr lang="en-US" i="1" dirty="0"/>
              <a:t>102</a:t>
            </a:r>
            <a:r>
              <a:rPr lang="en-US" dirty="0"/>
              <a:t>, 74–78. </a:t>
            </a:r>
            <a:r>
              <a:rPr lang="en-US" dirty="0">
                <a:hlinkClick r:id="rId3"/>
              </a:rPr>
              <a:t>https://doi.org/10.1016/j.paid.2016.06.069</a:t>
            </a:r>
            <a:endParaRPr lang="en-US" dirty="0"/>
          </a:p>
          <a:p>
            <a:r>
              <a:rPr lang="en-US" dirty="0"/>
              <a:t>Paterson, T. A., Harms, P. D., Steel, P., &amp; </a:t>
            </a:r>
            <a:r>
              <a:rPr lang="en-US" dirty="0" err="1"/>
              <a:t>Credé</a:t>
            </a:r>
            <a:r>
              <a:rPr lang="en-US" dirty="0"/>
              <a:t>, M. (2016). An assessment of the magnitude of effect sizes: Evidence from 30 years of meta-analysis in management. </a:t>
            </a:r>
            <a:r>
              <a:rPr lang="en-US" i="1" dirty="0"/>
              <a:t>Journal of Leadership &amp; Organizational Studies</a:t>
            </a:r>
            <a:r>
              <a:rPr lang="en-US" dirty="0"/>
              <a:t>, </a:t>
            </a:r>
            <a:r>
              <a:rPr lang="en-US" i="1" dirty="0"/>
              <a:t>23</a:t>
            </a:r>
            <a:r>
              <a:rPr lang="en-US" dirty="0"/>
              <a:t>(1), 66–81. </a:t>
            </a:r>
            <a:r>
              <a:rPr lang="en-US" dirty="0">
                <a:hlinkClick r:id="rId4"/>
              </a:rPr>
              <a:t>https://doi.org/10.1177/1548051815614321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26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2DB4-FF3A-AF40-A014-5B17CDAF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Groups + Dichotomous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0C0DD2-9160-BE41-AFC3-BEB72801C2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Cases in two groups are measured on some dichotomous response variable (with categories out1 and out2) in a study </a:t>
                </a:r>
                <a:endParaRPr lang="en-US" sz="2000" dirty="0"/>
              </a:p>
              <a:p>
                <a:endParaRPr lang="en-US" dirty="0"/>
              </a:p>
              <a:p>
                <a:r>
                  <a:rPr lang="en-US" dirty="0"/>
                  <a:t>out1 is the ‘outcome of interest’ </a:t>
                </a:r>
                <a:endParaRPr lang="en-US" sz="2000" dirty="0"/>
              </a:p>
              <a:p>
                <a:endParaRPr lang="en-US" dirty="0"/>
              </a:p>
              <a:p>
                <a:r>
                  <a:rPr lang="en-US" dirty="0"/>
                  <a:t>Assume that: </a:t>
                </a:r>
                <a:endParaRPr lang="en-US" sz="2000" dirty="0"/>
              </a:p>
              <a:p>
                <a:pPr lvl="1"/>
                <a:r>
                  <a:rPr lang="en-US" dirty="0"/>
                  <a:t>the true probability of out1 in group 1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  <a:p>
                <a:pPr lvl="1"/>
                <a:r>
                  <a:rPr lang="en-US" dirty="0"/>
                  <a:t>the true probability of out1 in group 2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0C0DD2-9160-BE41-AFC3-BEB72801C2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76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1540-E79A-674C-81DA-3380D2AC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Evidence synthesis &amp; systematic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CC06-FCC6-F44E-8512-30B64289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Systematic review: Research synthesis as a scientific process </a:t>
            </a:r>
          </a:p>
          <a:p>
            <a:r>
              <a:rPr lang="en-US" dirty="0"/>
              <a:t>Emphasis on transparent, replicable, and systematic methods to </a:t>
            </a:r>
            <a:br>
              <a:rPr lang="en-US" dirty="0"/>
            </a:br>
            <a:r>
              <a:rPr lang="en-US" dirty="0"/>
              <a:t>“limit bias in the assembly, critical appraisal, and synthesis of all relevant studies on a specific topic” (Last, 2001) </a:t>
            </a:r>
          </a:p>
          <a:p>
            <a:endParaRPr lang="en-US" dirty="0"/>
          </a:p>
          <a:p>
            <a:r>
              <a:rPr lang="en-US" dirty="0"/>
              <a:t>Transparency and clarity is key</a:t>
            </a:r>
          </a:p>
          <a:p>
            <a:r>
              <a:rPr lang="en-US" dirty="0"/>
              <a:t>Synthesis can use qualitative and/or quantitative methods </a:t>
            </a:r>
          </a:p>
          <a:p>
            <a:r>
              <a:rPr lang="en-US" dirty="0"/>
              <a:t>For some history, see Chalmers et al. (2002, </a:t>
            </a:r>
            <a:r>
              <a:rPr lang="en-US" u="sng" dirty="0">
                <a:hlinkClick r:id="rId2"/>
              </a:rPr>
              <a:t>https://doi.org/bvwspb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62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A11F65-378B-144B-ADBE-9E65737297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901" y="0"/>
            <a:ext cx="11110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7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CF45-696E-2146-A3EF-A4F9FD62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Risk Ratio (Log Relative Risk)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3"/>
                <a:ext cx="10515600" cy="48047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+.5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den>
                            </m:f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+.5)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3"/>
                <a:ext cx="10515600" cy="480475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E9A64C0-A76F-E64D-93A8-C9E5B49F0D8D}"/>
              </a:ext>
            </a:extLst>
          </p:cNvPr>
          <p:cNvSpPr/>
          <p:nvPr/>
        </p:nvSpPr>
        <p:spPr>
          <a:xfrm>
            <a:off x="7542574" y="3720123"/>
            <a:ext cx="418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(often only applied when one of the 2x2 table cells is a 0; several variations are also used)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075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CF45-696E-2146-A3EF-A4F9FD62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Odds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+.5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+.5</m:t>
                                    </m:r>
                                  </m:e>
                                </m:d>
                              </m:den>
                            </m:f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+.5)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+.5</m:t>
                                    </m:r>
                                  </m:e>
                                </m:d>
                              </m:den>
                            </m:f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  <a:blipFill>
                <a:blip r:embed="rId2"/>
                <a:stretch>
                  <a:fillRect l="-1086" t="-17414" b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E9A64C0-A76F-E64D-93A8-C9E5B49F0D8D}"/>
              </a:ext>
            </a:extLst>
          </p:cNvPr>
          <p:cNvSpPr/>
          <p:nvPr/>
        </p:nvSpPr>
        <p:spPr>
          <a:xfrm>
            <a:off x="7323913" y="3879149"/>
            <a:ext cx="418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(often only applied when one of the 2x2 table cells is a 0; several variations are also used)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2325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E941-8BA1-8E49-BB10-999DB1A4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vs 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460B-D47A-2B4F-B101-39EB3A89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586098"/>
          </a:xfrm>
        </p:spPr>
        <p:txBody>
          <a:bodyPr>
            <a:normAutofit/>
          </a:bodyPr>
          <a:lstStyle/>
          <a:p>
            <a:r>
              <a:rPr lang="en-US" dirty="0"/>
              <a:t>Risk ratios may be preferred over odds ratios for interpretability</a:t>
            </a:r>
          </a:p>
          <a:p>
            <a:pPr lvl="1"/>
            <a:r>
              <a:rPr lang="en-US" dirty="0"/>
              <a:t>Odds are odd</a:t>
            </a:r>
          </a:p>
          <a:p>
            <a:pPr lvl="1"/>
            <a:endParaRPr lang="en-US" dirty="0"/>
          </a:p>
          <a:p>
            <a:r>
              <a:rPr lang="en-US" dirty="0"/>
              <a:t>But caution! </a:t>
            </a:r>
          </a:p>
          <a:p>
            <a:pPr lvl="1"/>
            <a:r>
              <a:rPr lang="en-US" dirty="0"/>
              <a:t>Doi et al. (2020, </a:t>
            </a:r>
            <a:r>
              <a:rPr lang="en-US" dirty="0">
                <a:hlinkClick r:id="rId2"/>
              </a:rPr>
              <a:t>https://doi.org/ghmndx</a:t>
            </a:r>
            <a:r>
              <a:rPr lang="en-US" dirty="0"/>
              <a:t>; 2022, </a:t>
            </a:r>
            <a:r>
              <a:rPr lang="en-US" dirty="0">
                <a:hlinkClick r:id="rId3"/>
              </a:rPr>
              <a:t>https://doi.org/gmg6fg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RR are sensitive to baseline risk; OR are not</a:t>
            </a:r>
          </a:p>
          <a:p>
            <a:pPr lvl="1"/>
            <a:r>
              <a:rPr lang="en-US" dirty="0"/>
              <a:t>Best practice: Estimate models using OR, convert to RR for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074658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C984A5-FEAD-4C48-B5A5-D68E0E48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717550"/>
            <a:ext cx="120523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5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6CA5-6032-6D4C-8386-E5F83978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BC8E-84C4-7046-A272-C4074A36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4"/>
            <a:ext cx="10515600" cy="4924029"/>
          </a:xfrm>
        </p:spPr>
        <p:txBody>
          <a:bodyPr>
            <a:normAutofit/>
          </a:bodyPr>
          <a:lstStyle/>
          <a:p>
            <a:r>
              <a:rPr lang="en-US" dirty="0"/>
              <a:t>RR = 0.64 for complications in the treatment versus the control group </a:t>
            </a:r>
          </a:p>
          <a:p>
            <a:r>
              <a:rPr lang="en-US" dirty="0"/>
              <a:t>“The risk of complications in the treatment group is .64 times (or 64% of) the risk of complications in the control group” </a:t>
            </a:r>
          </a:p>
          <a:p>
            <a:r>
              <a:rPr lang="en-US" dirty="0"/>
              <a:t>“The risk of complications is 36% (1 − .64 = .36) lower in the treatment group compared to the control group” </a:t>
            </a:r>
          </a:p>
          <a:p>
            <a:r>
              <a:rPr lang="en-US" dirty="0"/>
              <a:t>“The risk of complications is 1.56 (1/.64 ≈ 1.56) times higher </a:t>
            </a:r>
            <a:br>
              <a:rPr lang="en-US" dirty="0"/>
            </a:br>
            <a:r>
              <a:rPr lang="en-US" dirty="0"/>
              <a:t>(= 56% higher) in the control group compared to the treatment group” </a:t>
            </a:r>
          </a:p>
        </p:txBody>
      </p:sp>
    </p:spTree>
    <p:extLst>
      <p:ext uri="{BB962C8B-B14F-4D97-AF65-F5344CB8AC3E}">
        <p14:creationId xmlns:p14="http://schemas.microsoft.com/office/powerpoint/2010/main" val="947815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181B-7297-224F-9BF7-A6F02DB0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log RR/OR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63BA9-459C-494E-81D3-CCB4A7862C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Log OR can be interpreted using a </a:t>
            </a:r>
            <a:r>
              <a:rPr lang="en-US" b="1" dirty="0"/>
              <a:t>logistic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 odds: </a:t>
            </a:r>
          </a:p>
          <a:p>
            <a:pPr lvl="1"/>
            <a:r>
              <a:rPr lang="en-US" dirty="0"/>
              <a:t>0 = even, 50% probability</a:t>
            </a:r>
          </a:p>
          <a:p>
            <a:pPr lvl="1"/>
            <a:r>
              <a:rPr lang="en-US" dirty="0"/>
              <a:t>1 = 75% probability</a:t>
            </a:r>
          </a:p>
          <a:p>
            <a:pPr lvl="1"/>
            <a:r>
              <a:rPr lang="en-US" dirty="0"/>
              <a:t>2 = 88% probability</a:t>
            </a:r>
          </a:p>
          <a:p>
            <a:pPr lvl="1"/>
            <a:r>
              <a:rPr lang="en-US" dirty="0"/>
              <a:t>3 = 95% probability</a:t>
            </a:r>
          </a:p>
          <a:p>
            <a:pPr lvl="1"/>
            <a:r>
              <a:rPr lang="en-US" dirty="0"/>
              <a:t>4 = always, 98% probability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381C3-BF70-DEB6-4C0B-98F3F4EB3C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Comparison with Cohen’s </a:t>
            </a:r>
            <a:r>
              <a:rPr lang="en-US" i="1" dirty="0"/>
              <a:t>d</a:t>
            </a:r>
            <a:endParaRPr lang="en-US" dirty="0"/>
          </a:p>
          <a:p>
            <a:pPr lvl="1"/>
            <a:r>
              <a:rPr lang="en-US" dirty="0"/>
              <a:t>See </a:t>
            </a:r>
            <a:r>
              <a:rPr lang="en-US" b="0" i="0" u="sng" dirty="0">
                <a:effectLst/>
                <a:latin typeface="Trebuchet MS" panose="020B0703020202090204" pitchFamily="34" charset="0"/>
                <a:hlinkClick r:id="rId2"/>
              </a:rPr>
              <a:t>https://doi.org/cxshr5</a:t>
            </a:r>
            <a:endParaRPr lang="en-US" b="0" i="0" u="sng" dirty="0">
              <a:effectLst/>
              <a:latin typeface="Trebuchet MS" panose="020B070302020209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When base rate is 1%, </a:t>
            </a:r>
            <a:br>
              <a:rPr lang="en-US" dirty="0"/>
            </a:br>
            <a:r>
              <a:rPr lang="en-US" dirty="0"/>
              <a:t>OR (log OR): </a:t>
            </a:r>
          </a:p>
          <a:p>
            <a:pPr lvl="1"/>
            <a:r>
              <a:rPr lang="en-US" dirty="0"/>
              <a:t>&lt; 1.7 (.53) ∼ </a:t>
            </a:r>
            <a:r>
              <a:rPr lang="en-US" i="1" dirty="0"/>
              <a:t>d</a:t>
            </a:r>
            <a:r>
              <a:rPr lang="en-US" dirty="0"/>
              <a:t> ≲ .20 (“negligible”)</a:t>
            </a:r>
          </a:p>
          <a:p>
            <a:pPr lvl="1"/>
            <a:r>
              <a:rPr lang="en-US" dirty="0"/>
              <a:t>= 1.7 (.53) ∼ </a:t>
            </a:r>
            <a:r>
              <a:rPr lang="en-US" i="1" dirty="0"/>
              <a:t>d</a:t>
            </a:r>
            <a:r>
              <a:rPr lang="en-US" dirty="0"/>
              <a:t> ≈ .20 (“small”)</a:t>
            </a:r>
          </a:p>
          <a:p>
            <a:pPr lvl="1"/>
            <a:r>
              <a:rPr lang="en-US" dirty="0"/>
              <a:t>= 2.8 (1.0) ∼ </a:t>
            </a:r>
            <a:r>
              <a:rPr lang="en-US" i="1" dirty="0"/>
              <a:t>d</a:t>
            </a:r>
            <a:r>
              <a:rPr lang="en-US" dirty="0"/>
              <a:t> ≈ .40 (“medium”)</a:t>
            </a:r>
          </a:p>
          <a:p>
            <a:pPr lvl="1"/>
            <a:r>
              <a:rPr lang="en-US" dirty="0"/>
              <a:t>= 4.4 (1.5) ∼ </a:t>
            </a:r>
            <a:r>
              <a:rPr lang="en-US" i="1" dirty="0"/>
              <a:t>d</a:t>
            </a:r>
            <a:r>
              <a:rPr lang="en-US" dirty="0"/>
              <a:t> ≈ .60 (“large”)</a:t>
            </a:r>
          </a:p>
          <a:p>
            <a:pPr lvl="1"/>
            <a:r>
              <a:rPr lang="en-US" dirty="0"/>
              <a:t>= 6.7 (1.9) ∼ </a:t>
            </a:r>
            <a:r>
              <a:rPr lang="en-US" i="1" dirty="0"/>
              <a:t>d</a:t>
            </a:r>
            <a:r>
              <a:rPr lang="en-US" dirty="0"/>
              <a:t> ≈ .80 (“very large”)</a:t>
            </a:r>
          </a:p>
          <a:p>
            <a:pPr lvl="1"/>
            <a:endParaRPr lang="en-US" dirty="0"/>
          </a:p>
          <a:p>
            <a:r>
              <a:rPr lang="en-US" dirty="0"/>
              <a:t>Simple rules of thumb: </a:t>
            </a:r>
          </a:p>
          <a:p>
            <a:pPr lvl="1"/>
            <a:r>
              <a:rPr lang="en-US" dirty="0"/>
              <a:t>OR &lt; 1.5 (small)</a:t>
            </a:r>
          </a:p>
          <a:p>
            <a:pPr lvl="1"/>
            <a:r>
              <a:rPr lang="en-US" dirty="0"/>
              <a:t>OR &gt; 5 (large)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3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3C33-89BB-B24C-AC62-1F17DFDC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log RR/OR?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423D-6976-5742-974B-A107C5DF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get a symmetrical measure: </a:t>
            </a:r>
          </a:p>
          <a:p>
            <a:pPr lvl="1"/>
            <a:r>
              <a:rPr lang="en-US" dirty="0"/>
              <a:t>study1: p</a:t>
            </a:r>
            <a:r>
              <a:rPr lang="en-US" baseline="-25000" dirty="0"/>
              <a:t>1</a:t>
            </a:r>
            <a:r>
              <a:rPr lang="en-US" dirty="0"/>
              <a:t> = .50 and p</a:t>
            </a:r>
            <a:r>
              <a:rPr lang="en-US" baseline="-25000" dirty="0"/>
              <a:t>2</a:t>
            </a:r>
            <a:r>
              <a:rPr lang="en-US" dirty="0"/>
              <a:t> = .25 → RR = 2.0 </a:t>
            </a:r>
          </a:p>
          <a:p>
            <a:pPr lvl="1"/>
            <a:r>
              <a:rPr lang="en-US" dirty="0"/>
              <a:t>study2: p</a:t>
            </a:r>
            <a:r>
              <a:rPr lang="en-US" baseline="-25000" dirty="0"/>
              <a:t>1</a:t>
            </a:r>
            <a:r>
              <a:rPr lang="en-US" dirty="0"/>
              <a:t> = .25 and p</a:t>
            </a:r>
            <a:r>
              <a:rPr lang="en-US" baseline="-25000" dirty="0"/>
              <a:t>2</a:t>
            </a:r>
            <a:r>
              <a:rPr lang="en-US" dirty="0"/>
              <a:t> = .50 → RR = 0.5 </a:t>
            </a:r>
          </a:p>
          <a:p>
            <a:pPr lvl="1"/>
            <a:r>
              <a:rPr lang="en-US" dirty="0"/>
              <a:t>Mean of the two RR is 1.25 </a:t>
            </a:r>
          </a:p>
          <a:p>
            <a:pPr lvl="1"/>
            <a:r>
              <a:rPr lang="en-US" dirty="0"/>
              <a:t>The ln[RR] values are .6932 and −.6932 </a:t>
            </a:r>
          </a:p>
          <a:p>
            <a:pPr lvl="1"/>
            <a:r>
              <a:rPr lang="en-US" dirty="0"/>
              <a:t>Mean of the two ln[RR] is 0 </a:t>
            </a:r>
          </a:p>
          <a:p>
            <a:pPr lvl="1"/>
            <a:r>
              <a:rPr lang="en-US" dirty="0"/>
              <a:t>Back-transformation: e</a:t>
            </a:r>
            <a:r>
              <a:rPr lang="en-US" baseline="30000" dirty="0"/>
              <a:t>0</a:t>
            </a:r>
            <a:r>
              <a:rPr lang="en-US" dirty="0"/>
              <a:t> = 1 </a:t>
            </a:r>
          </a:p>
          <a:p>
            <a:endParaRPr lang="en-US" sz="2400" dirty="0"/>
          </a:p>
          <a:p>
            <a:r>
              <a:rPr lang="en-US" sz="2400" dirty="0"/>
              <a:t>To get approximate normality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9250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61F2BD-47F4-A343-8EBE-57E12909AE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576" y="0"/>
            <a:ext cx="11106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48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6629-D38F-8546-80F0-07958FDD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of 2 Quantitative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180A2-8265-7A4F-B9B1-369AE644F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quantitative variables are measured in a single group of cases </a:t>
                </a:r>
              </a:p>
              <a:p>
                <a:r>
                  <a:rPr lang="en-US" dirty="0"/>
                  <a:t>Assume the variables have a bivariate normal distribution with true correlation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180A2-8265-7A4F-B9B1-369AE644F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8AE56E6-F24B-4D4C-993F-5D25DD9FFF9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2828865"/>
            <a:ext cx="5410200" cy="393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3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meta-analysis?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Quantitative combination of statistical information</a:t>
            </a:r>
            <a:r>
              <a:rPr lang="en-US" dirty="0"/>
              <a:t> from </a:t>
            </a:r>
            <a:r>
              <a:rPr lang="en-US" i="1" dirty="0"/>
              <a:t>multiple empirical studies</a:t>
            </a:r>
            <a:r>
              <a:rPr lang="en-US" dirty="0"/>
              <a:t> to produce an overall estimate of a particular relationship</a:t>
            </a:r>
          </a:p>
          <a:p>
            <a:endParaRPr lang="en-US" b="1" dirty="0"/>
          </a:p>
          <a:p>
            <a:r>
              <a:rPr lang="en-US" b="1" dirty="0"/>
              <a:t>Approach:</a:t>
            </a:r>
            <a:r>
              <a:rPr lang="en-US" dirty="0"/>
              <a:t> Quantify the size, direction, and precision of the effect or association in each study and use this as primary data in further analyses </a:t>
            </a:r>
          </a:p>
          <a:p>
            <a:pPr marL="45726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321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CF45-696E-2146-A3EF-A4F9FD62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		Sample: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  <a:blipFill>
                <a:blip r:embed="rId2"/>
                <a:stretch>
                  <a:fillRect l="-1086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1618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B686C7-37AE-414A-991D-C671C5FB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63500"/>
            <a:ext cx="1028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194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6982-4F28-8A4A-932C-AD363768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sample variance for </a:t>
            </a:r>
            <a:r>
              <a:rPr lang="en-US" i="1" dirty="0"/>
              <a:t>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D2CAF-1C22-9E41-BDFC-65FBAE6718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Substitute observed </a:t>
                </a:r>
                <a:r>
                  <a:rPr lang="en-US" i="1" dirty="0"/>
                  <a:t>r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Substitute sample-size-weighted mean </a:t>
                </a:r>
                <a:r>
                  <a:rPr lang="en-US" i="1" dirty="0"/>
                  <a:t>r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i="1" dirty="0"/>
                  <a:t>r</a:t>
                </a:r>
                <a:r>
                  <a:rPr lang="en-US" dirty="0"/>
                  <a:t>-to-</a:t>
                </a:r>
                <a:r>
                  <a:rPr lang="en-US" i="1" dirty="0"/>
                  <a:t>z</a:t>
                </a:r>
                <a:r>
                  <a:rPr lang="en-US" dirty="0"/>
                  <a:t> transform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D2CAF-1C22-9E41-BDFC-65FBAE671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4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271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CF45-696E-2146-A3EF-A4F9FD62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r-to-z transformed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atanh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Bias correction: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Asymptotic variance: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8B5726-65B4-E64E-833B-49CA7CD6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804759"/>
              </a:xfrm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757B449-7750-434A-AFCD-FDF3EC8376CC}"/>
              </a:ext>
            </a:extLst>
          </p:cNvPr>
          <p:cNvSpPr/>
          <p:nvPr/>
        </p:nvSpPr>
        <p:spPr>
          <a:xfrm>
            <a:off x="7323913" y="3879149"/>
            <a:ext cx="418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</a:rPr>
              <a:t>(this correction is rarely applied)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12471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49D2-E8CE-E34F-BA8F-DB18D3B7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z </a:t>
            </a:r>
            <a:r>
              <a:rPr lang="en-US" dirty="0"/>
              <a:t>transform?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0AC3F-9399-B643-B710-9AD27B6FDDF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9707" y="1261561"/>
            <a:ext cx="9192585" cy="53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70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49D2-E8CE-E34F-BA8F-DB18D3B7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z </a:t>
            </a:r>
            <a:r>
              <a:rPr lang="en-US" dirty="0"/>
              <a:t>transform?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0AC3F-9399-B643-B710-9AD27B6FDDF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9354" y="1261561"/>
            <a:ext cx="8093291" cy="53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096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EE15-57C5-E549-B80D-BE0E01C1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B4676-0DFF-4F4A-9D34-717FADD6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053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Oft cited: 0.1/0.3/0.5 = S/M/L (Cohen, 1988)</a:t>
            </a:r>
          </a:p>
          <a:p>
            <a:pPr lvl="1"/>
            <a:r>
              <a:rPr lang="en-US" dirty="0"/>
              <a:t>Rather arbitrary; too large for most social science effects</a:t>
            </a:r>
          </a:p>
          <a:p>
            <a:pPr lvl="1"/>
            <a:r>
              <a:rPr lang="en-US" dirty="0"/>
              <a:t>Inconsistent with </a:t>
            </a:r>
            <a:r>
              <a:rPr lang="en-US" i="1" dirty="0"/>
              <a:t>d</a:t>
            </a:r>
            <a:r>
              <a:rPr lang="en-US" dirty="0"/>
              <a:t> benchmarks (cf. </a:t>
            </a:r>
            <a:r>
              <a:rPr lang="en-US" i="1" dirty="0"/>
              <a:t>d</a:t>
            </a:r>
            <a:r>
              <a:rPr lang="en-US" dirty="0"/>
              <a:t> = .20/.63/1.15)</a:t>
            </a:r>
          </a:p>
          <a:p>
            <a:pPr lvl="1"/>
            <a:endParaRPr lang="en-US" dirty="0"/>
          </a:p>
          <a:p>
            <a:r>
              <a:rPr lang="en-US" dirty="0"/>
              <a:t>Better: Use empirical distribution of effects in a field</a:t>
            </a:r>
          </a:p>
          <a:p>
            <a:pPr lvl="1"/>
            <a:r>
              <a:rPr lang="en-US" dirty="0"/>
              <a:t>e.g., for psychology, 0.1/0.2/0.3 = 25/50/75%ile = S/M/L</a:t>
            </a:r>
          </a:p>
          <a:p>
            <a:pPr lvl="1"/>
            <a:endParaRPr lang="en-US" dirty="0"/>
          </a:p>
          <a:p>
            <a:r>
              <a:rPr lang="en-US" dirty="0"/>
              <a:t>Better: Relate </a:t>
            </a:r>
            <a:r>
              <a:rPr lang="en-US" i="1" dirty="0"/>
              <a:t>r</a:t>
            </a:r>
            <a:r>
              <a:rPr lang="en-US" dirty="0"/>
              <a:t> back to a familiar scale with known SD</a:t>
            </a:r>
          </a:p>
          <a:p>
            <a:pPr lvl="1"/>
            <a:r>
              <a:rPr lang="en-US" dirty="0"/>
              <a:t>e.g., study hours in college associated higher grades (</a:t>
            </a:r>
            <a:r>
              <a:rPr lang="en-US" i="1" dirty="0"/>
              <a:t>r</a:t>
            </a:r>
            <a:r>
              <a:rPr lang="en-US" dirty="0"/>
              <a:t> = 0.20) </a:t>
            </a:r>
          </a:p>
          <a:p>
            <a:pPr lvl="1"/>
            <a:r>
              <a:rPr lang="en-US" dirty="0"/>
              <a:t>SD of hours ≈ 5; SD of grades ≈ 1.1</a:t>
            </a:r>
          </a:p>
          <a:p>
            <a:pPr lvl="1"/>
            <a:r>
              <a:rPr lang="en-US" dirty="0"/>
              <a:t>Hence, implies 5 more hours is associated with an expected difference of 0.20 × 5 / 1.1 = .91 grade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2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06CD-DCB6-1242-A4F8-C4EFAB92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Caution: Other 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A792-B1A8-574B-B721-52EFEEEC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4"/>
            <a:ext cx="10515600" cy="48756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Other types of correlations</a:t>
            </a:r>
          </a:p>
          <a:p>
            <a:pPr lvl="1"/>
            <a:r>
              <a:rPr lang="en-US" dirty="0"/>
              <a:t>ICC</a:t>
            </a:r>
          </a:p>
          <a:p>
            <a:pPr lvl="1"/>
            <a:r>
              <a:rPr lang="en-US" dirty="0"/>
              <a:t>Phi</a:t>
            </a:r>
          </a:p>
          <a:p>
            <a:pPr lvl="1"/>
            <a:r>
              <a:rPr lang="en-US" dirty="0"/>
              <a:t>Point-biserial, biserial</a:t>
            </a:r>
          </a:p>
          <a:p>
            <a:pPr lvl="1"/>
            <a:r>
              <a:rPr lang="en-US" dirty="0"/>
              <a:t>Tetrachoric, </a:t>
            </a:r>
            <a:r>
              <a:rPr lang="en-US" dirty="0" err="1"/>
              <a:t>polychoric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Different sampling error variances</a:t>
            </a:r>
          </a:p>
          <a:p>
            <a:pPr lvl="1"/>
            <a:r>
              <a:rPr lang="en-US" dirty="0"/>
              <a:t>Constraints on possible values; increased uncertainty due to adjustments</a:t>
            </a:r>
          </a:p>
          <a:p>
            <a:pPr lvl="1"/>
            <a:r>
              <a:rPr lang="en-US" dirty="0"/>
              <a:t>Affected by uneven group splits</a:t>
            </a:r>
          </a:p>
          <a:p>
            <a:pPr lvl="1"/>
            <a:r>
              <a:rPr lang="en-US" dirty="0"/>
              <a:t>Correct to even splits or for artificial dichotomization</a:t>
            </a:r>
          </a:p>
          <a:p>
            <a:pPr lvl="1"/>
            <a:r>
              <a:rPr lang="en-US" dirty="0"/>
              <a:t>See Pustejovsky (2014; </a:t>
            </a:r>
            <a:r>
              <a:rPr lang="en-US" dirty="0">
                <a:hlinkClick r:id="rId2"/>
              </a:rPr>
              <a:t>https://doi.org/f5z2tp</a:t>
            </a:r>
            <a:r>
              <a:rPr lang="en-US" dirty="0"/>
              <a:t>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067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Correlations with Binary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with continuous</a:t>
            </a:r>
          </a:p>
          <a:p>
            <a:pPr lvl="1"/>
            <a:r>
              <a:rPr lang="en-US" dirty="0"/>
              <a:t>E.g., gender and job satisfaction</a:t>
            </a:r>
          </a:p>
          <a:p>
            <a:pPr lvl="1"/>
            <a:r>
              <a:rPr lang="en-US" dirty="0"/>
              <a:t>“Point-biserial” correlation</a:t>
            </a:r>
          </a:p>
          <a:p>
            <a:r>
              <a:rPr lang="en-US" dirty="0"/>
              <a:t>Binary with binary</a:t>
            </a:r>
          </a:p>
          <a:p>
            <a:pPr lvl="1"/>
            <a:r>
              <a:rPr lang="en-US" dirty="0"/>
              <a:t>E.g., training/no training with turnover</a:t>
            </a:r>
          </a:p>
          <a:p>
            <a:pPr lvl="1"/>
            <a:r>
              <a:rPr lang="en-US" dirty="0"/>
              <a:t>“Phi correlation”</a:t>
            </a:r>
          </a:p>
          <a:p>
            <a:r>
              <a:rPr lang="en-US" dirty="0"/>
              <a:t>Both are affected by uneven group splits</a:t>
            </a:r>
          </a:p>
          <a:p>
            <a:pPr lvl="1"/>
            <a:r>
              <a:rPr lang="en-US" dirty="0"/>
              <a:t>Correct to even splits or for artificial dichotomization</a:t>
            </a:r>
          </a:p>
          <a:p>
            <a:pPr lvl="1"/>
            <a:r>
              <a:rPr lang="en-US" dirty="0"/>
              <a:t>Avoid computation of tetrachoric/biserial correlations</a:t>
            </a:r>
          </a:p>
        </p:txBody>
      </p:sp>
    </p:spTree>
    <p:extLst>
      <p:ext uri="{BB962C8B-B14F-4D97-AF65-F5344CB8AC3E}">
        <p14:creationId xmlns:p14="http://schemas.microsoft.com/office/powerpoint/2010/main" val="18337721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1F17-7D29-B249-B840-10C095AA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2F10-F910-274C-881F-168ECD9F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conduct a meta-analysis in a transformed metric, we back-transform results for presentation</a:t>
            </a:r>
          </a:p>
          <a:p>
            <a:endParaRPr lang="en-US" dirty="0"/>
          </a:p>
          <a:p>
            <a:r>
              <a:rPr lang="en-US" dirty="0" err="1"/>
              <a:t>lnRR</a:t>
            </a:r>
            <a:r>
              <a:rPr lang="en-US" dirty="0"/>
              <a:t> / </a:t>
            </a:r>
            <a:r>
              <a:rPr lang="en-US" dirty="0" err="1"/>
              <a:t>lnOR</a:t>
            </a:r>
            <a:r>
              <a:rPr lang="en-US" dirty="0"/>
              <a:t> → 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exp()</a:t>
            </a:r>
          </a:p>
          <a:p>
            <a:r>
              <a:rPr lang="en-US" dirty="0"/>
              <a:t>z-correlation →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transf.ztor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</a:p>
          <a:p>
            <a:endParaRPr lang="en-US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r>
              <a:rPr lang="en-US" dirty="0" err="1"/>
              <a:t>lnOR</a:t>
            </a:r>
            <a:r>
              <a:rPr lang="en-US" dirty="0"/>
              <a:t> →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transf.logortorr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3FA2-D9F4-E640-BAFD-D5489AAD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Meta-Analysis Can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8691-B867-E245-A64B-A82A5F48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Meta-analysis examines whether an effect varies and, </a:t>
            </a:r>
            <a:br>
              <a:rPr lang="en-US" dirty="0"/>
            </a:br>
            <a:r>
              <a:rPr lang="en-US" dirty="0"/>
              <a:t>if so, how and why</a:t>
            </a:r>
          </a:p>
          <a:p>
            <a:endParaRPr lang="en-US" dirty="0"/>
          </a:p>
          <a:p>
            <a:r>
              <a:rPr lang="en-US" dirty="0"/>
              <a:t>What is the overall (average) size and direction of the effect or association? </a:t>
            </a:r>
          </a:p>
          <a:p>
            <a:r>
              <a:rPr lang="en-US" dirty="0"/>
              <a:t>How much do effects or associations vary across studies?</a:t>
            </a:r>
          </a:p>
          <a:p>
            <a:r>
              <a:rPr lang="en-US" dirty="0"/>
              <a:t>Does the effect or association depend on characteristics of the studies?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473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6682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i="1" dirty="0"/>
                  <a:t>d</a:t>
                </a:r>
                <a:r>
                  <a:rPr lang="en-US" dirty="0"/>
                  <a:t>, </a:t>
                </a:r>
                <a:r>
                  <a:rPr lang="en-US" i="1" dirty="0"/>
                  <a:t>z</a:t>
                </a:r>
                <a:r>
                  <a:rPr lang="en-US" dirty="0"/>
                  <a:t>, and ln(</a:t>
                </a:r>
                <a:r>
                  <a:rPr lang="en-US" i="1" dirty="0"/>
                  <a:t>OR</a:t>
                </a:r>
                <a:r>
                  <a:rPr lang="en-US" dirty="0"/>
                  <a:t>) are all approximately normally distributed</a:t>
                </a:r>
              </a:p>
              <a:p>
                <a:endParaRPr lang="en-US" sz="16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95%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𝐶𝑜𝑛𝑓𝑖𝑑𝑒𝑛𝑐𝑒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𝐼𝑛𝑡𝑒𝑟𝑣𝑎𝑙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±1.96×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𝑆𝐸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i="1" dirty="0"/>
                  <a:t>r</a:t>
                </a:r>
                <a:r>
                  <a:rPr lang="en-US" dirty="0"/>
                  <a:t> = .30 → </a:t>
                </a:r>
                <a:r>
                  <a:rPr lang="en-US" i="1" dirty="0"/>
                  <a:t>z</a:t>
                </a:r>
                <a:r>
                  <a:rPr lang="en-US" dirty="0"/>
                  <a:t> = .31, </a:t>
                </a:r>
                <a:r>
                  <a:rPr lang="en-US" i="1" dirty="0"/>
                  <a:t>N </a:t>
                </a:r>
                <a:r>
                  <a:rPr lang="en-US" dirty="0"/>
                  <a:t>= 250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250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=.064</m:t>
                      </m:r>
                    </m:oMath>
                  </m:oMathPara>
                </a14:m>
                <a:br>
                  <a:rPr lang="en-US" i="1" dirty="0"/>
                </a:br>
                <a:br>
                  <a:rPr lang="en-US" sz="1600" i="1" dirty="0"/>
                </a:br>
                <a:endParaRPr lang="en-US" sz="1600" i="1" dirty="0"/>
              </a:p>
              <a:p>
                <a:pPr marL="0" indent="0">
                  <a:buNone/>
                </a:pPr>
                <a:r>
                  <a:rPr lang="en-US" sz="4000" dirty="0"/>
                  <a:t>95% </a:t>
                </a:r>
                <a:r>
                  <a:rPr lang="en-US" sz="4000" dirty="0" err="1"/>
                  <a:t>CI</a:t>
                </a:r>
                <a:r>
                  <a:rPr lang="en-US" sz="4000" i="1" baseline="-25000" dirty="0" err="1"/>
                  <a:t>z</a:t>
                </a:r>
                <a:r>
                  <a:rPr lang="en-US" sz="4000" dirty="0"/>
                  <a:t> = (.18, .43)			95% </a:t>
                </a:r>
                <a:r>
                  <a:rPr lang="en-US" sz="4000" dirty="0" err="1"/>
                  <a:t>CI</a:t>
                </a:r>
                <a:r>
                  <a:rPr lang="en-US" sz="4000" i="1" baseline="-25000" dirty="0" err="1"/>
                  <a:t>r</a:t>
                </a:r>
                <a:r>
                  <a:rPr lang="en-US" sz="4000" dirty="0"/>
                  <a:t> = (.18, .41)</a:t>
                </a:r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668276"/>
              </a:xfrm>
              <a:blipFill>
                <a:blip r:embed="rId2"/>
                <a:stretch>
                  <a:fillRect l="-1930" t="-1897" b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9443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Between Effect Sizes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r</a:t>
                </a:r>
                <a:r>
                  <a:rPr lang="en-US" dirty="0"/>
                  <a:t>, </a:t>
                </a:r>
                <a:r>
                  <a:rPr lang="en-US" i="1" dirty="0"/>
                  <a:t>d</a:t>
                </a:r>
                <a:r>
                  <a:rPr lang="en-US" dirty="0"/>
                  <a:t>, and </a:t>
                </a:r>
                <a:r>
                  <a:rPr lang="en-US" i="1" dirty="0"/>
                  <a:t>OR</a:t>
                </a:r>
                <a:r>
                  <a:rPr lang="en-US" dirty="0"/>
                  <a:t> can all be readily converted into each other</a:t>
                </a:r>
              </a:p>
              <a:p>
                <a:pPr lvl="1"/>
                <a:r>
                  <a:rPr lang="en-US" dirty="0"/>
                  <a:t>But be careful of need to correct for dichotomization/unequal group sizes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200" dirty="0"/>
              </a:p>
              <a:p>
                <a:r>
                  <a:rPr lang="en-US" dirty="0"/>
                  <a:t>From </a:t>
                </a:r>
                <a:r>
                  <a:rPr lang="en-US" i="1" dirty="0"/>
                  <a:t>OR</a:t>
                </a:r>
                <a:endParaRPr lang="en-US" dirty="0"/>
              </a:p>
              <a:p>
                <a:pPr lvl="1"/>
                <a:r>
                  <a:rPr lang="en-US" dirty="0"/>
                  <a:t>Detailed methods by Ferguson &amp; Bibby (2012, </a:t>
                </a:r>
                <a:r>
                  <a:rPr lang="en-US" dirty="0">
                    <a:hlinkClick r:id="rId2"/>
                  </a:rPr>
                  <a:t>https://doi.org/bcwr65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150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5412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Estimating Effect Sizes from Other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variety of other statistics can be used to estimate </a:t>
                </a:r>
                <a:r>
                  <a:rPr lang="en-US" i="1" dirty="0"/>
                  <a:t>d </a:t>
                </a:r>
                <a:r>
                  <a:rPr lang="en-US" dirty="0"/>
                  <a:t>and </a:t>
                </a:r>
                <a:r>
                  <a:rPr lang="en-US" i="1" dirty="0"/>
                  <a:t>r</a:t>
                </a:r>
                <a:r>
                  <a:rPr lang="en-US" dirty="0"/>
                  <a:t> if they are not reported</a:t>
                </a:r>
              </a:p>
              <a:p>
                <a:pPr lvl="1"/>
                <a:r>
                  <a:rPr lang="en-US" dirty="0"/>
                  <a:t>See Lipsey and Wilson (2001) Appendix B for many useful formulas</a:t>
                </a:r>
              </a:p>
              <a:p>
                <a:r>
                  <a:rPr lang="en-US" dirty="0"/>
                  <a:t>Algebraically equivalent methods: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99464" y="4230397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Independent</a:t>
            </a:r>
            <a:br>
              <a:rPr lang="en-US"/>
            </a:br>
            <a:r>
              <a:rPr lang="en-US"/>
              <a:t>t-test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3678" y="4230397"/>
            <a:ext cx="1208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Two-group</a:t>
            </a:r>
            <a:br>
              <a:rPr lang="en-US"/>
            </a:br>
            <a:r>
              <a:rPr lang="en-US"/>
              <a:t>one-way</a:t>
            </a:r>
            <a:br>
              <a:rPr lang="en-US"/>
            </a:br>
            <a:r>
              <a:rPr lang="en-US"/>
              <a:t>ANOVA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1198" y="5661573"/>
            <a:ext cx="627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* Note: Can only use these formulas with </a:t>
            </a:r>
            <a:r>
              <a:rPr lang="en-US" i="1"/>
              <a:t>F </a:t>
            </a:r>
            <a:r>
              <a:rPr lang="en-US"/>
              <a:t>tests with two groups</a:t>
            </a:r>
          </a:p>
        </p:txBody>
      </p:sp>
    </p:spTree>
    <p:extLst>
      <p:ext uri="{BB962C8B-B14F-4D97-AF65-F5344CB8AC3E}">
        <p14:creationId xmlns:p14="http://schemas.microsoft.com/office/powerpoint/2010/main" val="3515553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Estimating Effect Sizes from Other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A variety of other statistics can be used to estimate </a:t>
                </a:r>
                <a:r>
                  <a:rPr lang="en-US" i="1"/>
                  <a:t>d </a:t>
                </a:r>
                <a:r>
                  <a:rPr lang="en-US"/>
                  <a:t>and </a:t>
                </a:r>
                <a:r>
                  <a:rPr lang="en-US" i="1"/>
                  <a:t>r</a:t>
                </a:r>
                <a:r>
                  <a:rPr lang="en-US"/>
                  <a:t> if they are not reported</a:t>
                </a:r>
              </a:p>
              <a:p>
                <a:pPr lvl="1"/>
                <a:r>
                  <a:rPr lang="en-US"/>
                  <a:t>See </a:t>
                </a:r>
                <a:r>
                  <a:rPr lang="en-US" err="1"/>
                  <a:t>Lipsey</a:t>
                </a:r>
                <a:r>
                  <a:rPr lang="en-US"/>
                  <a:t> and Wilson (2001) Appendix B for many useful formulas</a:t>
                </a:r>
              </a:p>
              <a:p>
                <a:r>
                  <a:rPr lang="en-US"/>
                  <a:t>Algebraically equivalent methods: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rad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rad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/>
              </a:p>
              <a:p>
                <a:pPr marL="0" indent="0" algn="ctr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19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11698" y="4062634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Independent</a:t>
            </a:r>
            <a:br>
              <a:rPr lang="en-US"/>
            </a:br>
            <a:r>
              <a:rPr lang="en-US"/>
              <a:t>t-test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63192" y="3924133"/>
            <a:ext cx="1208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Two-group</a:t>
            </a:r>
            <a:br>
              <a:rPr lang="en-US"/>
            </a:br>
            <a:r>
              <a:rPr lang="en-US"/>
              <a:t>one-way</a:t>
            </a:r>
            <a:br>
              <a:rPr lang="en-US"/>
            </a:br>
            <a:r>
              <a:rPr lang="en-US"/>
              <a:t>ANOVA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9568" y="5338403"/>
            <a:ext cx="692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* Note: Can only use these formulas with </a:t>
            </a:r>
            <a:r>
              <a:rPr lang="en-US" i="1"/>
              <a:t>F </a:t>
            </a:r>
            <a:r>
              <a:rPr lang="en-US"/>
              <a:t>and </a:t>
            </a:r>
            <a:r>
              <a:rPr lang="el-GR">
                <a:latin typeface="Cambria Math" panose="02040503050406030204" pitchFamily="18" charset="0"/>
                <a:ea typeface="Cambria Math" panose="02040503050406030204" pitchFamily="18" charset="0"/>
              </a:rPr>
              <a:t>χ</a:t>
            </a:r>
            <a:r>
              <a:rPr lang="en-US" baseline="30000"/>
              <a:t>2</a:t>
            </a:r>
            <a:r>
              <a:rPr lang="en-US" i="1"/>
              <a:t> </a:t>
            </a:r>
            <a:r>
              <a:rPr lang="en-US"/>
              <a:t>tests with two groups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6920" y="3924134"/>
            <a:ext cx="840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Chi</a:t>
            </a:r>
          </a:p>
          <a:p>
            <a:pPr algn="ctr"/>
            <a:r>
              <a:rPr lang="en-US"/>
              <a:t>Square</a:t>
            </a:r>
          </a:p>
          <a:p>
            <a:pPr algn="ctr"/>
            <a:r>
              <a:rPr lang="en-US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453636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/>
              <a:t>Degrees of Approximation to the </a:t>
            </a:r>
            <a:r>
              <a:rPr lang="en-US" altLang="en-US" sz="3600" i="1"/>
              <a:t>d</a:t>
            </a:r>
            <a:r>
              <a:rPr lang="en-US" altLang="en-US" sz="3600"/>
              <a:t> Value Depending of Method of Computation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686800" cy="4800600"/>
          </a:xfrm>
        </p:spPr>
        <p:txBody>
          <a:bodyPr>
            <a:normAutofit/>
          </a:bodyPr>
          <a:lstStyle/>
          <a:p>
            <a:pPr lvl="1"/>
            <a:r>
              <a:rPr lang="en-US" altLang="en-US"/>
              <a:t>Direct calculation based on means and standard deviations</a:t>
            </a:r>
          </a:p>
          <a:p>
            <a:pPr lvl="1"/>
            <a:r>
              <a:rPr lang="en-US" altLang="en-US"/>
              <a:t>Algebraically equivalent formulas (t-test)</a:t>
            </a:r>
          </a:p>
          <a:p>
            <a:pPr lvl="1"/>
            <a:r>
              <a:rPr lang="en-US" altLang="en-US"/>
              <a:t>Exact probability value for a t-test</a:t>
            </a:r>
          </a:p>
          <a:p>
            <a:pPr lvl="1"/>
            <a:r>
              <a:rPr lang="en-US" altLang="en-US"/>
              <a:t>Compute from correlation coefficient</a:t>
            </a:r>
          </a:p>
          <a:p>
            <a:pPr lvl="1"/>
            <a:endParaRPr lang="en-US" altLang="en-US" sz="1200"/>
          </a:p>
          <a:p>
            <a:pPr lvl="1"/>
            <a:r>
              <a:rPr lang="en-US" altLang="en-US"/>
              <a:t>Numerator: Estimates of the mean difference (adjusted means, unstandardized regression weight, gain score means)</a:t>
            </a:r>
          </a:p>
          <a:p>
            <a:pPr lvl="1"/>
            <a:r>
              <a:rPr lang="en-US" altLang="en-US"/>
              <a:t>Denominator: Estimates of the pooled standard deviation (gain score standard deviation, one-way ANOVA with 3 or more groups, ANCOVA)</a:t>
            </a:r>
          </a:p>
          <a:p>
            <a:pPr lvl="1"/>
            <a:endParaRPr lang="en-US" altLang="en-US" sz="1200"/>
          </a:p>
          <a:p>
            <a:pPr lvl="1"/>
            <a:r>
              <a:rPr lang="en-US" altLang="en-US"/>
              <a:t>Approximations based on dichotomous data</a:t>
            </a:r>
          </a:p>
          <a:p>
            <a:pPr lvl="1"/>
            <a:endParaRPr lang="en-US" altLang="en-US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 rot="-5400000">
            <a:off x="1341438" y="2087564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Excellent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 rot="-5400000">
            <a:off x="1420952" y="3798750"/>
            <a:ext cx="106017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Good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 rot="-5400000">
            <a:off x="1540222" y="5393979"/>
            <a:ext cx="82163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7A0019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7A0019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7A0019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7A0019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Poor</a:t>
            </a:r>
          </a:p>
        </p:txBody>
      </p:sp>
    </p:spTree>
    <p:extLst>
      <p:ext uri="{BB962C8B-B14F-4D97-AF65-F5344CB8AC3E}">
        <p14:creationId xmlns:p14="http://schemas.microsoft.com/office/powerpoint/2010/main" val="10367000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Estimating Effect Sizes from Other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formulas for </a:t>
            </a:r>
            <a:r>
              <a:rPr lang="en-US" i="1"/>
              <a:t>F</a:t>
            </a:r>
            <a:r>
              <a:rPr lang="en-US"/>
              <a:t>-ratios and χ</a:t>
            </a:r>
            <a:r>
              <a:rPr lang="en-US" baseline="30000"/>
              <a:t>2</a:t>
            </a:r>
            <a:r>
              <a:rPr lang="en-US"/>
              <a:t> described above should only be used for two-group comparisons (i.e., </a:t>
            </a:r>
            <a:r>
              <a:rPr lang="en-US" err="1"/>
              <a:t>df</a:t>
            </a:r>
            <a:r>
              <a:rPr lang="en-US"/>
              <a:t> = 1)</a:t>
            </a:r>
            <a:endParaRPr lang="en-US" i="1"/>
          </a:p>
          <a:p>
            <a:r>
              <a:rPr lang="en-US"/>
              <a:t>More complex formulas are needed when more than two groups are present</a:t>
            </a:r>
          </a:p>
          <a:p>
            <a:pPr lvl="1"/>
            <a:r>
              <a:rPr lang="en-US" err="1"/>
              <a:t>Lipsey</a:t>
            </a:r>
            <a:r>
              <a:rPr lang="en-US"/>
              <a:t> &amp; Wilson (2001)</a:t>
            </a:r>
          </a:p>
          <a:p>
            <a:pPr lvl="1"/>
            <a:r>
              <a:rPr lang="en-US" err="1"/>
              <a:t>Rosnow</a:t>
            </a:r>
            <a:r>
              <a:rPr lang="en-US"/>
              <a:t> et al. (2000, 10/dppjh5)</a:t>
            </a:r>
          </a:p>
        </p:txBody>
      </p:sp>
    </p:spTree>
    <p:extLst>
      <p:ext uri="{BB962C8B-B14F-4D97-AF65-F5344CB8AC3E}">
        <p14:creationId xmlns:p14="http://schemas.microsoft.com/office/powerpoint/2010/main" val="5789224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Size Calculators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 Wilson’s ES calculator  </a:t>
            </a:r>
          </a:p>
          <a:p>
            <a:pPr lvl="1"/>
            <a:r>
              <a:rPr lang="en-US" dirty="0">
                <a:hlinkClick r:id="rId3"/>
              </a:rPr>
              <a:t>http://cebcp.org/practical-meta-analysis-effect-size-calculator/</a:t>
            </a:r>
            <a:endParaRPr lang="en-US" dirty="0"/>
          </a:p>
          <a:p>
            <a:pPr lvl="1"/>
            <a:r>
              <a:rPr lang="en-US" i="1" dirty="0"/>
              <a:t>Practical meta-analysis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metafor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escalc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in R</a:t>
            </a:r>
          </a:p>
          <a:p>
            <a:r>
              <a:rPr lang="en-US" dirty="0" err="1">
                <a:latin typeface="Consolas" panose="020B0609020204030204" pitchFamily="49" charset="0"/>
              </a:rPr>
              <a:t>psychmeta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convert_es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in R</a:t>
            </a:r>
          </a:p>
          <a:p>
            <a:r>
              <a:rPr lang="en-US" dirty="0" err="1">
                <a:latin typeface="+mn-lt"/>
              </a:rPr>
              <a:t>effectsize</a:t>
            </a:r>
            <a:r>
              <a:rPr lang="en-US" dirty="0">
                <a:latin typeface="+mn-lt"/>
              </a:rPr>
              <a:t> package in 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6526-9FBE-2D4F-B2A6-A6F06A95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Meta-analysis in the SR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D96C1-2BB5-7F48-A3F4-63396456F7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091" y="1077114"/>
            <a:ext cx="6827818" cy="5780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D36629-8D4B-C142-BFE3-A05CC4207200}"/>
              </a:ext>
            </a:extLst>
          </p:cNvPr>
          <p:cNvSpPr/>
          <p:nvPr/>
        </p:nvSpPr>
        <p:spPr>
          <a:xfrm>
            <a:off x="167363" y="5514569"/>
            <a:ext cx="2331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Cooper (2016)</a:t>
            </a:r>
          </a:p>
          <a:p>
            <a:r>
              <a:rPr lang="en-US" dirty="0">
                <a:solidFill>
                  <a:srgbClr val="333333"/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ISBN: 9781483331157</a:t>
            </a:r>
            <a:endParaRPr lang="en-US" dirty="0">
              <a:latin typeface="FiraGO" panose="020B0503050000020004" pitchFamily="34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6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of Meta-Analysis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Traditional narrative reviews are biased</a:t>
            </a:r>
          </a:p>
          <a:p>
            <a:pPr lvl="1"/>
            <a:r>
              <a:rPr lang="en-US" altLang="en-US" dirty="0"/>
              <a:t>Cannot be comprehensive</a:t>
            </a:r>
          </a:p>
          <a:p>
            <a:pPr lvl="1"/>
            <a:r>
              <a:rPr lang="en-US" altLang="en-US" dirty="0"/>
              <a:t>Often reflects reviewer bias</a:t>
            </a:r>
          </a:p>
          <a:p>
            <a:pPr lvl="1"/>
            <a:r>
              <a:rPr lang="en-US" altLang="en-US" dirty="0"/>
              <a:t>Typical focus on statistical significance testing</a:t>
            </a:r>
          </a:p>
          <a:p>
            <a:r>
              <a:rPr lang="en-US" altLang="en-US" dirty="0"/>
              <a:t>Significance testing misleads scientific inquiry</a:t>
            </a:r>
          </a:p>
          <a:p>
            <a:pPr lvl="1"/>
            <a:r>
              <a:rPr lang="en-US" altLang="en-US" dirty="0"/>
              <a:t>Highly dependent on sample size</a:t>
            </a:r>
          </a:p>
          <a:p>
            <a:pPr lvl="1"/>
            <a:r>
              <a:rPr lang="en-US" altLang="en-US" dirty="0"/>
              <a:t>Highly dependent on size of population effect</a:t>
            </a:r>
          </a:p>
          <a:p>
            <a:pPr lvl="1"/>
            <a:r>
              <a:rPr lang="en-US" altLang="en-US" dirty="0"/>
              <a:t>Null findings not given the same “weight” as significant findings</a:t>
            </a:r>
          </a:p>
          <a:p>
            <a:r>
              <a:rPr lang="en-US" altLang="en-US" dirty="0"/>
              <a:t>Meta-analysis changes the focus to the direction and magnitude of the effects across studies</a:t>
            </a:r>
          </a:p>
          <a:p>
            <a:pPr lvl="1"/>
            <a:r>
              <a:rPr lang="en-US" altLang="en-US" dirty="0"/>
              <a:t>Direction and magnitude represented by the effect size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324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Meta-analytic reviews</a:t>
            </a:r>
          </a:p>
          <a:p>
            <a:endParaRPr lang="en-US" sz="3600" dirty="0"/>
          </a:p>
          <a:p>
            <a:r>
              <a:rPr lang="en-US" sz="3600" dirty="0"/>
              <a:t>Meta-analyses with primary data</a:t>
            </a:r>
          </a:p>
          <a:p>
            <a:pPr lvl="1"/>
            <a:r>
              <a:rPr lang="en-US" dirty="0"/>
              <a:t>Multi-site studies</a:t>
            </a:r>
          </a:p>
          <a:p>
            <a:pPr lvl="2"/>
            <a:r>
              <a:rPr lang="en-US" dirty="0"/>
              <a:t>E.g., multiple clinics, multiple organizations, multiple schools</a:t>
            </a:r>
          </a:p>
          <a:p>
            <a:pPr lvl="1"/>
            <a:r>
              <a:rPr lang="en-US" dirty="0"/>
              <a:t>Multiple group/moderator analyses</a:t>
            </a:r>
          </a:p>
          <a:p>
            <a:pPr lvl="2"/>
            <a:r>
              <a:rPr lang="en-US" dirty="0"/>
              <a:t>Different job families, different patient populations, different countries or cultures</a:t>
            </a:r>
          </a:p>
          <a:p>
            <a:pPr marL="914524" lvl="2" indent="0">
              <a:buNone/>
            </a:pPr>
            <a:endParaRPr lang="en-US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56401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DFCDA9A-08C7-464F-BC0C-6BFBE80981C8}" vid="{685F6AD9-4AE4-431C-BC78-AF001F829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0C8780454A64385BF21049B1850C5" ma:contentTypeVersion="7" ma:contentTypeDescription="Create a new document." ma:contentTypeScope="" ma:versionID="47a68a81adc4e0e7972bb95a1a99f0b4">
  <xsd:schema xmlns:xsd="http://www.w3.org/2001/XMLSchema" xmlns:xs="http://www.w3.org/2001/XMLSchema" xmlns:p="http://schemas.microsoft.com/office/2006/metadata/properties" xmlns:ns2="d0331357-42e6-4e40-bf0a-1c2f9464db1b" targetNamespace="http://schemas.microsoft.com/office/2006/metadata/properties" ma:root="true" ma:fieldsID="01ec8d09ee7b5b75bd0cb813fd513e00" ns2:_="">
    <xsd:import namespace="d0331357-42e6-4e40-bf0a-1c2f9464db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31357-42e6-4e40-bf0a-1c2f9464d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F011C9-6572-4E3B-BA4C-E687532965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01F417-FF7B-490D-BC83-D2E21BA12BB0}">
  <ds:schemaRefs>
    <ds:schemaRef ds:uri="d0331357-42e6-4e40-bf0a-1c2f9464db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1197415-BC9D-4352-8615-FFE6194E5163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487</TotalTime>
  <Words>3492</Words>
  <Application>Microsoft Macintosh PowerPoint</Application>
  <PresentationFormat>Widescreen</PresentationFormat>
  <Paragraphs>468</Paragraphs>
  <Slides>66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81" baseType="lpstr">
      <vt:lpstr>.AppleSystemUIFont</vt:lpstr>
      <vt:lpstr>Arial</vt:lpstr>
      <vt:lpstr>Calibri</vt:lpstr>
      <vt:lpstr>Cambria Math</vt:lpstr>
      <vt:lpstr>Consolas</vt:lpstr>
      <vt:lpstr>Fira Code</vt:lpstr>
      <vt:lpstr>FiraGO</vt:lpstr>
      <vt:lpstr>Font Awesome 5 Brands Regular</vt:lpstr>
      <vt:lpstr>Gill Sans</vt:lpstr>
      <vt:lpstr>LucidaGrande</vt:lpstr>
      <vt:lpstr>Tahoma</vt:lpstr>
      <vt:lpstr>Times New Roman</vt:lpstr>
      <vt:lpstr>Trebuchet MS</vt:lpstr>
      <vt:lpstr>Wingdings</vt:lpstr>
      <vt:lpstr>1_Office Theme</vt:lpstr>
      <vt:lpstr>Meta-Analysis</vt:lpstr>
      <vt:lpstr>Brenton Wiernik</vt:lpstr>
      <vt:lpstr>Overview of Course</vt:lpstr>
      <vt:lpstr>Evidence synthesis &amp; systematic reviews</vt:lpstr>
      <vt:lpstr>What is meta-analysis?</vt:lpstr>
      <vt:lpstr>Questions Meta-Analysis Can Address</vt:lpstr>
      <vt:lpstr>Meta-analysis in the SR process</vt:lpstr>
      <vt:lpstr>Logic of Meta-Analysis</vt:lpstr>
      <vt:lpstr>Applications of meta-analysis</vt:lpstr>
      <vt:lpstr>Meta-analytic reviews</vt:lpstr>
      <vt:lpstr>When Can You Do Meta-analysis?</vt:lpstr>
      <vt:lpstr>When Can You Do Meta-analysis?</vt:lpstr>
      <vt:lpstr>The Replication Continuum</vt:lpstr>
      <vt:lpstr>Strengths of Meta-analysis</vt:lpstr>
      <vt:lpstr>Weaknesses of Meta-analysis</vt:lpstr>
      <vt:lpstr>Weaknesses of Meta-analysis</vt:lpstr>
      <vt:lpstr>Sampling Error and Significance Testing</vt:lpstr>
      <vt:lpstr>Example: </vt:lpstr>
      <vt:lpstr>Conclusions based on example</vt:lpstr>
      <vt:lpstr>Conclusions based on example</vt:lpstr>
      <vt:lpstr>The problem with p values</vt:lpstr>
      <vt:lpstr>The problem with p values</vt:lpstr>
      <vt:lpstr>Dance of the p-values</vt:lpstr>
      <vt:lpstr>Sampling error</vt:lpstr>
      <vt:lpstr>Sampling Distribution</vt:lpstr>
      <vt:lpstr>Sampling Distribution: Sample Mean</vt:lpstr>
      <vt:lpstr>Sampling Distributions and Confidence Intervals</vt:lpstr>
      <vt:lpstr>Effect Sizes and Confidence Intervals</vt:lpstr>
      <vt:lpstr>Effect Size Measures for Meta-Analysis</vt:lpstr>
      <vt:lpstr>Terminology</vt:lpstr>
      <vt:lpstr>Observed/Estimated vs. True Outcomes</vt:lpstr>
      <vt:lpstr>Common assumptions for effect sizes in meta-analysis</vt:lpstr>
      <vt:lpstr>2 Groups + Quantitative Variables</vt:lpstr>
      <vt:lpstr>Standardized Mean Difference</vt:lpstr>
      <vt:lpstr>PowerPoint Presentation</vt:lpstr>
      <vt:lpstr>PowerPoint Presentation</vt:lpstr>
      <vt:lpstr>Interpreting SMDs</vt:lpstr>
      <vt:lpstr>Empirical ES Benchmarks</vt:lpstr>
      <vt:lpstr>2 Groups + Dichotomous Variable</vt:lpstr>
      <vt:lpstr>PowerPoint Presentation</vt:lpstr>
      <vt:lpstr>Log Risk Ratio (Log Relative Risk)</vt:lpstr>
      <vt:lpstr>Log Odds Ratio</vt:lpstr>
      <vt:lpstr>OR vs RR</vt:lpstr>
      <vt:lpstr>PowerPoint Presentation</vt:lpstr>
      <vt:lpstr>Interpreting RR</vt:lpstr>
      <vt:lpstr>Interpreting log RR/OR</vt:lpstr>
      <vt:lpstr>Why the log RR/OR?</vt:lpstr>
      <vt:lpstr>PowerPoint Presentation</vt:lpstr>
      <vt:lpstr>Association of 2 Quantitative Variables</vt:lpstr>
      <vt:lpstr>Pearson correlation coefficient</vt:lpstr>
      <vt:lpstr>PowerPoint Presentation</vt:lpstr>
      <vt:lpstr>Computing the sample variance for r</vt:lpstr>
      <vt:lpstr>r-to-z transformed correlation</vt:lpstr>
      <vt:lpstr>Why z transform?</vt:lpstr>
      <vt:lpstr>Why z transform?</vt:lpstr>
      <vt:lpstr>Interpreting correlations</vt:lpstr>
      <vt:lpstr>Caution: Other correlations</vt:lpstr>
      <vt:lpstr>Correlations with Binary Variables</vt:lpstr>
      <vt:lpstr>Working with transformations</vt:lpstr>
      <vt:lpstr>Confidence Intervals</vt:lpstr>
      <vt:lpstr>Converting Between Effect Sizes</vt:lpstr>
      <vt:lpstr>Estimating Effect Sizes from Other Statistics</vt:lpstr>
      <vt:lpstr>Estimating Effect Sizes from Other Statistics</vt:lpstr>
      <vt:lpstr>Degrees of Approximation to the d Value Depending of Method of Computation</vt:lpstr>
      <vt:lpstr>Estimating Effect Sizes from Other Statistics</vt:lpstr>
      <vt:lpstr>Effect Size Calculators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Brenton Wiernik</dc:creator>
  <cp:lastModifiedBy>Brenton Wiernik</cp:lastModifiedBy>
  <cp:revision>9</cp:revision>
  <dcterms:created xsi:type="dcterms:W3CDTF">2020-08-15T16:22:41Z</dcterms:created>
  <dcterms:modified xsi:type="dcterms:W3CDTF">2023-03-06T02:00:08Z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0x010100C510C8780454A64385BF21049B1850C5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