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9"/>
  </p:notesMasterIdLst>
  <p:sldIdLst>
    <p:sldId id="257" r:id="rId5"/>
    <p:sldId id="658" r:id="rId6"/>
    <p:sldId id="261" r:id="rId7"/>
    <p:sldId id="660" r:id="rId8"/>
    <p:sldId id="659" r:id="rId9"/>
    <p:sldId id="297" r:id="rId10"/>
    <p:sldId id="310" r:id="rId11"/>
    <p:sldId id="308" r:id="rId12"/>
    <p:sldId id="298" r:id="rId13"/>
    <p:sldId id="299" r:id="rId14"/>
    <p:sldId id="320" r:id="rId15"/>
    <p:sldId id="300" r:id="rId16"/>
    <p:sldId id="301" r:id="rId17"/>
    <p:sldId id="302" r:id="rId18"/>
    <p:sldId id="322" r:id="rId19"/>
    <p:sldId id="348" r:id="rId20"/>
    <p:sldId id="349" r:id="rId21"/>
    <p:sldId id="350" r:id="rId22"/>
    <p:sldId id="351" r:id="rId23"/>
    <p:sldId id="353" r:id="rId24"/>
    <p:sldId id="352" r:id="rId25"/>
    <p:sldId id="354" r:id="rId26"/>
    <p:sldId id="355" r:id="rId27"/>
    <p:sldId id="356" r:id="rId28"/>
    <p:sldId id="357" r:id="rId29"/>
    <p:sldId id="268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5" r:id="rId44"/>
    <p:sldId id="674" r:id="rId45"/>
    <p:sldId id="676" r:id="rId46"/>
    <p:sldId id="677" r:id="rId47"/>
    <p:sldId id="687" r:id="rId48"/>
    <p:sldId id="678" r:id="rId49"/>
    <p:sldId id="679" r:id="rId50"/>
    <p:sldId id="680" r:id="rId51"/>
    <p:sldId id="682" r:id="rId52"/>
    <p:sldId id="683" r:id="rId53"/>
    <p:sldId id="686" r:id="rId54"/>
    <p:sldId id="684" r:id="rId55"/>
    <p:sldId id="681" r:id="rId56"/>
    <p:sldId id="685" r:id="rId57"/>
    <p:sldId id="688" r:id="rId58"/>
    <p:sldId id="689" r:id="rId59"/>
    <p:sldId id="381" r:id="rId60"/>
    <p:sldId id="690" r:id="rId61"/>
    <p:sldId id="384" r:id="rId62"/>
    <p:sldId id="363" r:id="rId63"/>
    <p:sldId id="371" r:id="rId64"/>
    <p:sldId id="653" r:id="rId65"/>
    <p:sldId id="383" r:id="rId66"/>
    <p:sldId id="382" r:id="rId67"/>
    <p:sldId id="3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8AB9D-6B2C-4D0A-A712-CB6513E5963B}" v="5" dt="2022-01-20T23:41:19.716"/>
    <p1510:client id="{B325E8CB-6073-4AAC-B0F4-7917FCA60F1C}" v="104" dt="2022-01-20T18:01:1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" userId="a7a4dbc5-d763-4f73-82f7-ea636d70ef16" providerId="ADAL" clId="{B325E8CB-6073-4AAC-B0F4-7917FCA60F1C}"/>
    <pc:docChg chg="undo custSel addSld delSld modSld">
      <pc:chgData name="Brenton" userId="a7a4dbc5-d763-4f73-82f7-ea636d70ef16" providerId="ADAL" clId="{B325E8CB-6073-4AAC-B0F4-7917FCA60F1C}" dt="2022-01-20T18:01:15.818" v="589" actId="9405"/>
      <pc:docMkLst>
        <pc:docMk/>
      </pc:docMkLst>
      <pc:sldChg chg="del">
        <pc:chgData name="Brenton" userId="a7a4dbc5-d763-4f73-82f7-ea636d70ef16" providerId="ADAL" clId="{B325E8CB-6073-4AAC-B0F4-7917FCA60F1C}" dt="2022-01-13T03:12:36.770" v="14" actId="47"/>
        <pc:sldMkLst>
          <pc:docMk/>
          <pc:sldMk cId="909753581" sldId="256"/>
        </pc:sldMkLst>
      </pc:sldChg>
      <pc:sldChg chg="modSp add mod modTransition">
        <pc:chgData name="Brenton" userId="a7a4dbc5-d763-4f73-82f7-ea636d70ef16" providerId="ADAL" clId="{B325E8CB-6073-4AAC-B0F4-7917FCA60F1C}" dt="2022-01-13T03:16:12.421" v="107" actId="20577"/>
        <pc:sldMkLst>
          <pc:docMk/>
          <pc:sldMk cId="3322763660" sldId="257"/>
        </pc:sldMkLst>
        <pc:spChg chg="mod">
          <ac:chgData name="Brenton" userId="a7a4dbc5-d763-4f73-82f7-ea636d70ef16" providerId="ADAL" clId="{B325E8CB-6073-4AAC-B0F4-7917FCA60F1C}" dt="2022-01-13T03:16:12.421" v="107" actId="20577"/>
          <ac:spMkLst>
            <pc:docMk/>
            <pc:sldMk cId="3322763660" sldId="257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50.181" v="37" actId="6549"/>
          <ac:spMkLst>
            <pc:docMk/>
            <pc:sldMk cId="3322763660" sldId="257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36509958" sldId="25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41226100" sldId="25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1687484" sldId="25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898359" sldId="26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70032128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65835481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912130959" sldId="26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344809043" sldId="26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358056017" sldId="26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700231516" sldId="26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56048304" sldId="267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248305799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850309183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032716623" sldId="26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07574786" sldId="27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8999376" sldId="27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133938954" sldId="27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56992524" sldId="27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130313175" sldId="27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2454453" sldId="27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39967869" sldId="27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17054967" sldId="27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62947420" sldId="27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579003110" sldId="27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294323180" sldId="28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36504213" sldId="28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72442109" sldId="28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42949464" sldId="28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840288555" sldId="28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83902984" sldId="28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0801709" sldId="28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626587952" sldId="28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90978847" sldId="28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514082723" sldId="28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439093" sldId="290"/>
        </pc:sldMkLst>
      </pc:sldChg>
      <pc:sldChg chg="modSp add mod modTransition">
        <pc:chgData name="Brenton" userId="a7a4dbc5-d763-4f73-82f7-ea636d70ef16" providerId="ADAL" clId="{B325E8CB-6073-4AAC-B0F4-7917FCA60F1C}" dt="2022-01-13T03:12:34.263" v="6" actId="27636"/>
        <pc:sldMkLst>
          <pc:docMk/>
          <pc:sldMk cId="835825791" sldId="290"/>
        </pc:sldMkLst>
        <pc:spChg chg="mod">
          <ac:chgData name="Brenton" userId="a7a4dbc5-d763-4f73-82f7-ea636d70ef16" providerId="ADAL" clId="{B325E8CB-6073-4AAC-B0F4-7917FCA60F1C}" dt="2022-01-13T03:12:34.263" v="6" actId="27636"/>
          <ac:spMkLst>
            <pc:docMk/>
            <pc:sldMk cId="835825791" sldId="290"/>
            <ac:spMk id="7171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5746086" sldId="29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1471033" sldId="29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03859952" sldId="293"/>
        </pc:sldMkLst>
      </pc:sldChg>
      <pc:sldChg chg="addSp delSp modSp add mod modTransition">
        <pc:chgData name="Brenton" userId="a7a4dbc5-d763-4f73-82f7-ea636d70ef16" providerId="ADAL" clId="{B325E8CB-6073-4AAC-B0F4-7917FCA60F1C}" dt="2022-01-13T19:51:07.490" v="365"/>
        <pc:sldMkLst>
          <pc:docMk/>
          <pc:sldMk cId="516643226" sldId="295"/>
        </pc:sldMkLst>
        <pc:spChg chg="mod">
          <ac:chgData name="Brenton" userId="a7a4dbc5-d763-4f73-82f7-ea636d70ef16" providerId="ADAL" clId="{B325E8CB-6073-4AAC-B0F4-7917FCA60F1C}" dt="2022-01-13T19:45:46.447" v="302" actId="6549"/>
          <ac:spMkLst>
            <pc:docMk/>
            <pc:sldMk cId="516643226" sldId="295"/>
            <ac:spMk id="15363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5" creationId="{DC2DF187-EB97-4968-BF24-925125F92853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1" creationId="{A5625EC6-702A-4D07-A734-A56A4CF8468B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2" creationId="{C98D82DE-7130-4604-AC8C-FF9ABDB99571}"/>
          </ac:grpSpMkLst>
        </pc:grpChg>
        <pc:grpChg chg="mod">
          <ac:chgData name="Brenton" userId="a7a4dbc5-d763-4f73-82f7-ea636d70ef16" providerId="ADAL" clId="{B325E8CB-6073-4AAC-B0F4-7917FCA60F1C}" dt="2022-01-13T19:51:07.490" v="365"/>
          <ac:grpSpMkLst>
            <pc:docMk/>
            <pc:sldMk cId="516643226" sldId="295"/>
            <ac:grpSpMk id="24" creationId="{B016CBB6-B594-40C6-BA04-F5BFDF5E1FD9}"/>
          </ac:grpSpMkLst>
        </pc:grp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2" creationId="{B9627420-D1BD-4487-950C-562383FD3B40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3" creationId="{EC5B7A1B-1953-46F9-9D3C-A8BF1B4F38D7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4" creationId="{608FEEF3-CF2E-4385-8BE3-3613DCA3FD0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6" creationId="{8CAFF90E-7B3E-42D7-976F-B26236CD4769}"/>
          </ac:inkMkLst>
        </pc:inkChg>
        <pc:inkChg chg="add">
          <ac:chgData name="Brenton" userId="a7a4dbc5-d763-4f73-82f7-ea636d70ef16" providerId="ADAL" clId="{B325E8CB-6073-4AAC-B0F4-7917FCA60F1C}" dt="2022-01-13T19:51:00.098" v="349" actId="9405"/>
          <ac:inkMkLst>
            <pc:docMk/>
            <pc:sldMk cId="516643226" sldId="295"/>
            <ac:inkMk id="7" creationId="{7B8A55FC-0431-4509-A1CD-BA16AC62D51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8" creationId="{135865A8-49C5-4847-AE65-EBA29B4BD2E5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9" creationId="{23E69CC3-D61A-4C02-832C-1D7C3B2A1F69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10" creationId="{1E97E5E6-99CA-4175-8B2C-A8E4D7C94F9C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3" creationId="{AB94A9F7-8821-4A43-8EE5-C90FC50FC937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4" creationId="{E9C29BC0-7A18-49E1-B131-428A3A340642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5" creationId="{DCDD7C5E-0816-48C7-81D8-C16B5A98261B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6" creationId="{7F627260-90EA-4F1E-99B5-9BEE32CD1BF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7" creationId="{92141B02-FA49-47D4-9133-55AB5AD80A36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8" creationId="{5A0DA90D-9938-4EBA-84D7-BBEF4F4E161A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9" creationId="{D1E2201D-A294-4611-BA4E-5D016B439B23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0" creationId="{541841D7-8956-4901-87B5-ED462DCA365D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1" creationId="{0FE177E2-BBDD-4F5C-A01F-F8D283B2565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2" creationId="{C82E8A61-ED54-47D3-9373-655AF0346555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3" creationId="{65321959-CA1A-4E08-9151-49B49C0CBB5D}"/>
          </ac:inkMkLst>
        </pc:ink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072854" sldId="29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61616151" sldId="29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107436490" sldId="297"/>
        </pc:sldMkLst>
      </pc:sldChg>
      <pc:sldChg chg="modSp add mod modTransition chgLayout">
        <pc:chgData name="Brenton" userId="a7a4dbc5-d763-4f73-82f7-ea636d70ef16" providerId="ADAL" clId="{B325E8CB-6073-4AAC-B0F4-7917FCA60F1C}" dt="2022-01-13T03:13:42.550" v="47" actId="700"/>
        <pc:sldMkLst>
          <pc:docMk/>
          <pc:sldMk cId="2393240205" sldId="297"/>
        </pc:sldMkLst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085807960" sldId="29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37798787" sldId="298"/>
        </pc:sldMkLst>
      </pc:sldChg>
      <pc:sldChg chg="modSp add mod modTransition chgLayout">
        <pc:chgData name="Brenton" userId="a7a4dbc5-d763-4f73-82f7-ea636d70ef16" providerId="ADAL" clId="{B325E8CB-6073-4AAC-B0F4-7917FCA60F1C}" dt="2022-01-13T03:15:20.436" v="58" actId="700"/>
        <pc:sldMkLst>
          <pc:docMk/>
          <pc:sldMk cId="1471972786" sldId="299"/>
        </pc:sldMkLst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24757190" sldId="29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552487501" sldId="300"/>
        </pc:sldMkLst>
      </pc:sldChg>
      <pc:sldChg chg="modSp add mod modTransition chgLayout">
        <pc:chgData name="Brenton" userId="a7a4dbc5-d763-4f73-82f7-ea636d70ef16" providerId="ADAL" clId="{B325E8CB-6073-4AAC-B0F4-7917FCA60F1C}" dt="2022-01-13T03:15:49.735" v="81" actId="27636"/>
        <pc:sldMkLst>
          <pc:docMk/>
          <pc:sldMk cId="3506407890" sldId="301"/>
        </pc:sldMkLst>
        <pc:spChg chg="mod ord">
          <ac:chgData name="Brenton" userId="a7a4dbc5-d763-4f73-82f7-ea636d70ef16" providerId="ADAL" clId="{B325E8CB-6073-4AAC-B0F4-7917FCA60F1C}" dt="2022-01-13T03:15:49.639" v="80" actId="700"/>
          <ac:spMkLst>
            <pc:docMk/>
            <pc:sldMk cId="3506407890" sldId="301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49.735" v="81" actId="27636"/>
          <ac:spMkLst>
            <pc:docMk/>
            <pc:sldMk cId="3506407890" sldId="301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76994400" sldId="301"/>
        </pc:sldMkLst>
      </pc:sldChg>
      <pc:sldChg chg="modSp add mod modTransition chgLayout">
        <pc:chgData name="Brenton" userId="a7a4dbc5-d763-4f73-82f7-ea636d70ef16" providerId="ADAL" clId="{B325E8CB-6073-4AAC-B0F4-7917FCA60F1C}" dt="2022-01-13T03:15:55.883" v="82" actId="700"/>
        <pc:sldMkLst>
          <pc:docMk/>
          <pc:sldMk cId="399433630" sldId="302"/>
        </pc:sldMkLst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25971271" sldId="30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803252514" sldId="303"/>
        </pc:sldMkLst>
      </pc:sldChg>
      <pc:sldChg chg="add del modTransition">
        <pc:chgData name="Brenton" userId="a7a4dbc5-d763-4f73-82f7-ea636d70ef16" providerId="ADAL" clId="{B325E8CB-6073-4AAC-B0F4-7917FCA60F1C}" dt="2022-01-13T03:14:44.185" v="51" actId="47"/>
        <pc:sldMkLst>
          <pc:docMk/>
          <pc:sldMk cId="2353742388" sldId="303"/>
        </pc:sldMkLst>
      </pc:sldChg>
      <pc:sldChg chg="modSp add del mod modTransition chgLayout">
        <pc:chgData name="Brenton" userId="a7a4dbc5-d763-4f73-82f7-ea636d70ef16" providerId="ADAL" clId="{B325E8CB-6073-4AAC-B0F4-7917FCA60F1C}" dt="2022-01-13T03:14:45.104" v="52" actId="47"/>
        <pc:sldMkLst>
          <pc:docMk/>
          <pc:sldMk cId="562853880" sldId="304"/>
        </pc:sldMkLst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53816415" sldId="304"/>
        </pc:sldMkLst>
      </pc:sldChg>
      <pc:sldChg chg="add del modTransition">
        <pc:chgData name="Brenton" userId="a7a4dbc5-d763-4f73-82f7-ea636d70ef16" providerId="ADAL" clId="{B325E8CB-6073-4AAC-B0F4-7917FCA60F1C}" dt="2022-01-13T03:14:46.001" v="53" actId="47"/>
        <pc:sldMkLst>
          <pc:docMk/>
          <pc:sldMk cId="3593265820" sldId="30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8116091" sldId="305"/>
        </pc:sldMkLst>
      </pc:sldChg>
      <pc:sldChg chg="modSp add del mod modTransition chgLayout">
        <pc:chgData name="Brenton" userId="a7a4dbc5-d763-4f73-82f7-ea636d70ef16" providerId="ADAL" clId="{B325E8CB-6073-4AAC-B0F4-7917FCA60F1C}" dt="2022-01-13T03:14:46.703" v="54" actId="47"/>
        <pc:sldMkLst>
          <pc:docMk/>
          <pc:sldMk cId="3388893686" sldId="306"/>
        </pc:sldMkLst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3" creationId="{00000000-0000-0000-0000-000000000000}"/>
          </ac:spMkLst>
        </pc:spChg>
      </pc:sldChg>
      <pc:sldChg chg="modSp add del mod modTransition chgLayout">
        <pc:chgData name="Brenton" userId="a7a4dbc5-d763-4f73-82f7-ea636d70ef16" providerId="ADAL" clId="{B325E8CB-6073-4AAC-B0F4-7917FCA60F1C}" dt="2022-01-13T03:14:47.412" v="55" actId="47"/>
        <pc:sldMkLst>
          <pc:docMk/>
          <pc:sldMk cId="201692255" sldId="307"/>
        </pc:sldMkLst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3" creationId="{00000000-0000-0000-0000-000000000000}"/>
          </ac:spMkLst>
        </pc:spChg>
      </pc:sldChg>
      <pc:sldChg chg="modSp add mod modTransition chgLayout">
        <pc:chgData name="Brenton" userId="a7a4dbc5-d763-4f73-82f7-ea636d70ef16" providerId="ADAL" clId="{B325E8CB-6073-4AAC-B0F4-7917FCA60F1C}" dt="2022-01-13T03:14:59.205" v="56" actId="700"/>
        <pc:sldMkLst>
          <pc:docMk/>
          <pc:sldMk cId="669617713" sldId="308"/>
        </pc:sldMkLst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745640192" sldId="310"/>
        </pc:sldMkLst>
      </pc:sldChg>
      <pc:sldChg chg="modSp add mod modTransition chgLayout">
        <pc:chgData name="Brenton" userId="a7a4dbc5-d763-4f73-82f7-ea636d70ef16" providerId="ADAL" clId="{B325E8CB-6073-4AAC-B0F4-7917FCA60F1C}" dt="2022-01-13T03:15:05.172" v="57" actId="700"/>
        <pc:sldMkLst>
          <pc:docMk/>
          <pc:sldMk cId="3998154869" sldId="312"/>
        </pc:sldMkLst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996354909" sldId="31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87139519" sldId="314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429132470" sldId="315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111618732" sldId="316"/>
        </pc:sldMkLst>
      </pc:sldChg>
      <pc:sldChg chg="modSp add mod modTransition chgLayout">
        <pc:chgData name="Brenton" userId="a7a4dbc5-d763-4f73-82f7-ea636d70ef16" providerId="ADAL" clId="{B325E8CB-6073-4AAC-B0F4-7917FCA60F1C}" dt="2022-01-13T03:16:53.449" v="133" actId="6549"/>
        <pc:sldMkLst>
          <pc:docMk/>
          <pc:sldMk cId="718561094" sldId="317"/>
        </pc:sldMkLst>
        <pc:spChg chg="mod ord">
          <ac:chgData name="Brenton" userId="a7a4dbc5-d763-4f73-82f7-ea636d70ef16" providerId="ADAL" clId="{B325E8CB-6073-4AAC-B0F4-7917FCA60F1C}" dt="2022-01-13T03:16:29.558" v="108" actId="700"/>
          <ac:spMkLst>
            <pc:docMk/>
            <pc:sldMk cId="718561094" sldId="31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6:53.449" v="133" actId="6549"/>
          <ac:spMkLst>
            <pc:docMk/>
            <pc:sldMk cId="718561094" sldId="317"/>
            <ac:spMk id="3" creationId="{00000000-0000-0000-0000-000000000000}"/>
          </ac:spMkLst>
        </pc:spChg>
      </pc:sldChg>
      <pc:sldChg chg="modSp add del mod modTransition">
        <pc:chgData name="Brenton" userId="a7a4dbc5-d763-4f73-82f7-ea636d70ef16" providerId="ADAL" clId="{B325E8CB-6073-4AAC-B0F4-7917FCA60F1C}" dt="2022-01-13T03:17:32.088" v="134" actId="47"/>
        <pc:sldMkLst>
          <pc:docMk/>
          <pc:sldMk cId="1769598448" sldId="318"/>
        </pc:sldMkLst>
        <pc:spChg chg="mod">
          <ac:chgData name="Brenton" userId="a7a4dbc5-d763-4f73-82f7-ea636d70ef16" providerId="ADAL" clId="{B325E8CB-6073-4AAC-B0F4-7917FCA60F1C}" dt="2022-01-13T03:12:34.170" v="5" actId="27636"/>
          <ac:spMkLst>
            <pc:docMk/>
            <pc:sldMk cId="1769598448" sldId="318"/>
            <ac:spMk id="7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34.159" v="4" actId="27636"/>
          <ac:spMkLst>
            <pc:docMk/>
            <pc:sldMk cId="1769598448" sldId="318"/>
            <ac:spMk id="9" creationId="{00000000-0000-0000-0000-000000000000}"/>
          </ac:spMkLst>
        </pc:spChg>
      </pc:sldChg>
      <pc:sldChg chg="addSp delSp modSp add mod modTransition modClrScheme chgLayout">
        <pc:chgData name="Brenton" userId="a7a4dbc5-d763-4f73-82f7-ea636d70ef16" providerId="ADAL" clId="{B325E8CB-6073-4AAC-B0F4-7917FCA60F1C}" dt="2022-01-13T03:15:36.232" v="79" actId="1036"/>
        <pc:sldMkLst>
          <pc:docMk/>
          <pc:sldMk cId="1489069698" sldId="320"/>
        </pc:sldMkLst>
        <pc:spChg chg="add del mod ord">
          <ac:chgData name="Brenton" userId="a7a4dbc5-d763-4f73-82f7-ea636d70ef16" providerId="ADAL" clId="{B325E8CB-6073-4AAC-B0F4-7917FCA60F1C}" dt="2022-01-13T03:15:31.928" v="60" actId="478"/>
          <ac:spMkLst>
            <pc:docMk/>
            <pc:sldMk cId="1489069698" sldId="320"/>
            <ac:spMk id="2" creationId="{BD5BDC36-3D33-4B09-B2A7-21D7E0EE7B30}"/>
          </ac:spMkLst>
        </pc:spChg>
        <pc:spChg chg="mod">
          <ac:chgData name="Brenton" userId="a7a4dbc5-d763-4f73-82f7-ea636d70ef16" providerId="ADAL" clId="{B325E8CB-6073-4AAC-B0F4-7917FCA60F1C}" dt="2022-01-13T03:15:36.232" v="79" actId="1036"/>
          <ac:spMkLst>
            <pc:docMk/>
            <pc:sldMk cId="1489069698" sldId="320"/>
            <ac:spMk id="11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8.497" v="59" actId="700"/>
          <ac:spMkLst>
            <pc:docMk/>
            <pc:sldMk cId="1489069698" sldId="320"/>
            <ac:spMk id="17410" creationId="{00000000-0000-0000-0000-000000000000}"/>
          </ac:spMkLst>
        </pc:spChg>
      </pc:sldChg>
      <pc:sldChg chg="add del modTransition">
        <pc:chgData name="Brenton" userId="a7a4dbc5-d763-4f73-82f7-ea636d70ef16" providerId="ADAL" clId="{B325E8CB-6073-4AAC-B0F4-7917FCA60F1C}" dt="2022-01-13T03:12:55.905" v="38" actId="47"/>
        <pc:sldMkLst>
          <pc:docMk/>
          <pc:sldMk cId="1337950675" sldId="321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943270186" sldId="322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32459391" sldId="34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12251268" sldId="34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00220080" sldId="35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6085884" sldId="351"/>
        </pc:sldMkLst>
      </pc:sldChg>
      <pc:sldChg chg="modSp add mod modTransition">
        <pc:chgData name="Brenton" userId="a7a4dbc5-d763-4f73-82f7-ea636d70ef16" providerId="ADAL" clId="{B325E8CB-6073-4AAC-B0F4-7917FCA60F1C}" dt="2022-01-13T03:12:34.657" v="7" actId="27636"/>
        <pc:sldMkLst>
          <pc:docMk/>
          <pc:sldMk cId="1674274082" sldId="352"/>
        </pc:sldMkLst>
        <pc:spChg chg="mod">
          <ac:chgData name="Brenton" userId="a7a4dbc5-d763-4f73-82f7-ea636d70ef16" providerId="ADAL" clId="{B325E8CB-6073-4AAC-B0F4-7917FCA60F1C}" dt="2022-01-13T03:12:34.657" v="7" actId="27636"/>
          <ac:spMkLst>
            <pc:docMk/>
            <pc:sldMk cId="1674274082" sldId="35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517919717" sldId="35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460293461" sldId="354"/>
        </pc:sldMkLst>
      </pc:sldChg>
      <pc:sldChg chg="addSp delSp modSp add mod modTransition">
        <pc:chgData name="Brenton" userId="a7a4dbc5-d763-4f73-82f7-ea636d70ef16" providerId="ADAL" clId="{B325E8CB-6073-4AAC-B0F4-7917FCA60F1C}" dt="2022-01-13T19:39:48.877" v="287"/>
        <pc:sldMkLst>
          <pc:docMk/>
          <pc:sldMk cId="1170193038" sldId="355"/>
        </pc:sldMkLst>
        <pc:grpChg chg="del mod">
          <ac:chgData name="Brenton" userId="a7a4dbc5-d763-4f73-82f7-ea636d70ef16" providerId="ADAL" clId="{B325E8CB-6073-4AAC-B0F4-7917FCA60F1C}" dt="2022-01-13T19:37:09.053" v="278"/>
          <ac:grpSpMkLst>
            <pc:docMk/>
            <pc:sldMk cId="1170193038" sldId="355"/>
            <ac:grpSpMk id="6" creationId="{207D43F8-52E0-448F-BEAD-E027A92F8A77}"/>
          </ac:grpSpMkLst>
        </pc:grpChg>
        <pc:grpChg chg="add del 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8" creationId="{B797D935-2A72-4AB4-86B5-B0DF2273A07F}"/>
          </ac:grpSpMkLst>
        </pc:grpChg>
        <pc:grpChg chg="mod">
          <ac:chgData name="Brenton" userId="a7a4dbc5-d763-4f73-82f7-ea636d70ef16" providerId="ADAL" clId="{B325E8CB-6073-4AAC-B0F4-7917FCA60F1C}" dt="2022-01-13T19:37:18.723" v="282"/>
          <ac:grpSpMkLst>
            <pc:docMk/>
            <pc:sldMk cId="1170193038" sldId="355"/>
            <ac:grpSpMk id="10" creationId="{411E54EA-E7DD-4D12-A1F1-3BD464AF2EE2}"/>
          </ac:grpSpMkLst>
        </pc:grpChg>
        <pc:grpChg chg="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15" creationId="{7DEBBA38-6B93-46F7-8E31-AC18A1EC7931}"/>
          </ac:grpSpMkLst>
        </pc:grp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4" creationId="{A5F199F8-F6B5-496A-B41A-D4A63111E16E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5" creationId="{DFD738D6-830A-407B-ACC0-FBCA769989E9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7" creationId="{8F619FBA-86E3-4D46-BEA5-C0810F54D0A5}"/>
          </ac:inkMkLst>
        </pc:inkChg>
        <pc:inkChg chg="add del mod">
          <ac:chgData name="Brenton" userId="a7a4dbc5-d763-4f73-82f7-ea636d70ef16" providerId="ADAL" clId="{B325E8CB-6073-4AAC-B0F4-7917FCA60F1C}" dt="2022-01-13T19:37:18.723" v="282"/>
          <ac:inkMkLst>
            <pc:docMk/>
            <pc:sldMk cId="1170193038" sldId="355"/>
            <ac:inkMk id="9" creationId="{4385A91E-5B10-4860-B166-1174A9B05CC1}"/>
          </ac:inkMkLst>
        </pc:inkChg>
        <pc:inkChg chg="add">
          <ac:chgData name="Brenton" userId="a7a4dbc5-d763-4f73-82f7-ea636d70ef16" providerId="ADAL" clId="{B325E8CB-6073-4AAC-B0F4-7917FCA60F1C}" dt="2022-01-13T19:37:21.687" v="283" actId="9405"/>
          <ac:inkMkLst>
            <pc:docMk/>
            <pc:sldMk cId="1170193038" sldId="355"/>
            <ac:inkMk id="11" creationId="{BD23A391-E74D-48C6-81E9-6226BF8E661A}"/>
          </ac:inkMkLst>
        </pc:inkChg>
        <pc:inkChg chg="add">
          <ac:chgData name="Brenton" userId="a7a4dbc5-d763-4f73-82f7-ea636d70ef16" providerId="ADAL" clId="{B325E8CB-6073-4AAC-B0F4-7917FCA60F1C}" dt="2022-01-13T19:37:36.314" v="284" actId="9405"/>
          <ac:inkMkLst>
            <pc:docMk/>
            <pc:sldMk cId="1170193038" sldId="355"/>
            <ac:inkMk id="12" creationId="{156ADEE7-9090-4A7C-8814-F7415C12D920}"/>
          </ac:inkMkLst>
        </pc:inkChg>
        <pc:inkChg chg="add">
          <ac:chgData name="Brenton" userId="a7a4dbc5-d763-4f73-82f7-ea636d70ef16" providerId="ADAL" clId="{B325E8CB-6073-4AAC-B0F4-7917FCA60F1C}" dt="2022-01-13T19:39:40.458" v="285" actId="9405"/>
          <ac:inkMkLst>
            <pc:docMk/>
            <pc:sldMk cId="1170193038" sldId="355"/>
            <ac:inkMk id="13" creationId="{78607BF8-9C46-4470-896F-4FF4E5382B28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14" creationId="{161B8978-C82A-49D4-88A5-148C4E2A57AC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2:34.990" v="8" actId="27636"/>
        <pc:sldMkLst>
          <pc:docMk/>
          <pc:sldMk cId="838779501" sldId="356"/>
        </pc:sldMkLst>
        <pc:spChg chg="mod">
          <ac:chgData name="Brenton" userId="a7a4dbc5-d763-4f73-82f7-ea636d70ef16" providerId="ADAL" clId="{B325E8CB-6073-4AAC-B0F4-7917FCA60F1C}" dt="2022-01-13T03:12:34.990" v="8" actId="27636"/>
          <ac:spMkLst>
            <pc:docMk/>
            <pc:sldMk cId="838779501" sldId="356"/>
            <ac:spMk id="2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19:44:41.019" v="301"/>
        <pc:sldMkLst>
          <pc:docMk/>
          <pc:sldMk cId="2316340935" sldId="357"/>
        </pc:sldMkLst>
        <pc:spChg chg="mod">
          <ac:chgData name="Brenton" userId="a7a4dbc5-d763-4f73-82f7-ea636d70ef16" providerId="ADAL" clId="{B325E8CB-6073-4AAC-B0F4-7917FCA60F1C}" dt="2022-01-13T03:12:35.040" v="9" actId="27636"/>
          <ac:spMkLst>
            <pc:docMk/>
            <pc:sldMk cId="2316340935" sldId="357"/>
            <ac:spMk id="2" creationId="{00000000-0000-0000-0000-000000000000}"/>
          </ac:spMkLst>
        </pc:spChg>
        <pc:grpChg chg="mod">
          <ac:chgData name="Brenton" userId="a7a4dbc5-d763-4f73-82f7-ea636d70ef16" providerId="ADAL" clId="{B325E8CB-6073-4AAC-B0F4-7917FCA60F1C}" dt="2022-01-13T19:44:41.019" v="301"/>
          <ac:grpSpMkLst>
            <pc:docMk/>
            <pc:sldMk cId="2316340935" sldId="357"/>
            <ac:grpSpMk id="14" creationId="{6EF99827-B74F-4360-A6E9-5FC3774D7A1E}"/>
          </ac:grpSpMkLst>
        </pc:grpChg>
        <pc:inkChg chg="add del">
          <ac:chgData name="Brenton" userId="a7a4dbc5-d763-4f73-82f7-ea636d70ef16" providerId="ADAL" clId="{B325E8CB-6073-4AAC-B0F4-7917FCA60F1C}" dt="2022-01-13T19:43:57.252" v="293" actId="9405"/>
          <ac:inkMkLst>
            <pc:docMk/>
            <pc:sldMk cId="2316340935" sldId="357"/>
            <ac:inkMk id="4" creationId="{94B198C9-4B82-4860-B7F1-BF4AE5C4887B}"/>
          </ac:inkMkLst>
        </pc:inkChg>
        <pc:inkChg chg="add del">
          <ac:chgData name="Brenton" userId="a7a4dbc5-d763-4f73-82f7-ea636d70ef16" providerId="ADAL" clId="{B325E8CB-6073-4AAC-B0F4-7917FCA60F1C}" dt="2022-01-13T19:43:56.929" v="292" actId="9405"/>
          <ac:inkMkLst>
            <pc:docMk/>
            <pc:sldMk cId="2316340935" sldId="357"/>
            <ac:inkMk id="5" creationId="{77C7B30D-41D3-4DE4-AD3B-4E5C19A23BBD}"/>
          </ac:inkMkLst>
        </pc:inkChg>
        <pc:inkChg chg="add del">
          <ac:chgData name="Brenton" userId="a7a4dbc5-d763-4f73-82f7-ea636d70ef16" providerId="ADAL" clId="{B325E8CB-6073-4AAC-B0F4-7917FCA60F1C}" dt="2022-01-13T19:43:56.685" v="291" actId="9405"/>
          <ac:inkMkLst>
            <pc:docMk/>
            <pc:sldMk cId="2316340935" sldId="357"/>
            <ac:inkMk id="6" creationId="{A5DC64BE-3037-47D8-9BCB-7B34426C8230}"/>
          </ac:inkMkLst>
        </pc:inkChg>
        <pc:inkChg chg="add">
          <ac:chgData name="Brenton" userId="a7a4dbc5-d763-4f73-82f7-ea636d70ef16" providerId="ADAL" clId="{B325E8CB-6073-4AAC-B0F4-7917FCA60F1C}" dt="2022-01-13T19:44:04.013" v="294" actId="9405"/>
          <ac:inkMkLst>
            <pc:docMk/>
            <pc:sldMk cId="2316340935" sldId="357"/>
            <ac:inkMk id="7" creationId="{5FD11E9D-43EB-4C67-A512-5D1F6BD024CF}"/>
          </ac:inkMkLst>
        </pc:inkChg>
        <pc:inkChg chg="add">
          <ac:chgData name="Brenton" userId="a7a4dbc5-d763-4f73-82f7-ea636d70ef16" providerId="ADAL" clId="{B325E8CB-6073-4AAC-B0F4-7917FCA60F1C}" dt="2022-01-13T19:44:13.045" v="295" actId="9405"/>
          <ac:inkMkLst>
            <pc:docMk/>
            <pc:sldMk cId="2316340935" sldId="357"/>
            <ac:inkMk id="8" creationId="{73365CB3-A337-463B-A871-9AD66A3931F5}"/>
          </ac:inkMkLst>
        </pc:inkChg>
        <pc:inkChg chg="add">
          <ac:chgData name="Brenton" userId="a7a4dbc5-d763-4f73-82f7-ea636d70ef16" providerId="ADAL" clId="{B325E8CB-6073-4AAC-B0F4-7917FCA60F1C}" dt="2022-01-13T19:44:24.365" v="296" actId="9405"/>
          <ac:inkMkLst>
            <pc:docMk/>
            <pc:sldMk cId="2316340935" sldId="357"/>
            <ac:inkMk id="9" creationId="{628B765C-75AA-47B3-9B7A-C57925BDA55F}"/>
          </ac:inkMkLst>
        </pc:inkChg>
        <pc:inkChg chg="add">
          <ac:chgData name="Brenton" userId="a7a4dbc5-d763-4f73-82f7-ea636d70ef16" providerId="ADAL" clId="{B325E8CB-6073-4AAC-B0F4-7917FCA60F1C}" dt="2022-01-13T19:44:28.733" v="297" actId="9405"/>
          <ac:inkMkLst>
            <pc:docMk/>
            <pc:sldMk cId="2316340935" sldId="357"/>
            <ac:inkMk id="10" creationId="{2C1A0D43-9CFD-4FAC-A128-0D9E059DA53D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1" creationId="{AEDDDC48-17C4-42AD-8BAE-9154606A31B9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2" creationId="{3A24E7D8-FE1F-46AF-99CF-0B6F82ED6772}"/>
          </ac:inkMkLst>
        </pc:inkChg>
        <pc:inkChg chg="add">
          <ac:chgData name="Brenton" userId="a7a4dbc5-d763-4f73-82f7-ea636d70ef16" providerId="ADAL" clId="{B325E8CB-6073-4AAC-B0F4-7917FCA60F1C}" dt="2022-01-13T19:44:40.414" v="300" actId="9405"/>
          <ac:inkMkLst>
            <pc:docMk/>
            <pc:sldMk cId="2316340935" sldId="357"/>
            <ac:inkMk id="13" creationId="{A4DD4772-8A23-4365-AD07-0EEF9A7912A3}"/>
          </ac:inkMkLst>
        </pc:ink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70108748" sldId="358"/>
        </pc:sldMkLst>
      </pc:sldChg>
      <pc:sldChg chg="modSp add mod modTransition">
        <pc:chgData name="Brenton" userId="a7a4dbc5-d763-4f73-82f7-ea636d70ef16" providerId="ADAL" clId="{B325E8CB-6073-4AAC-B0F4-7917FCA60F1C}" dt="2022-01-20T16:38:11.995" v="549" actId="2711"/>
        <pc:sldMkLst>
          <pc:docMk/>
          <pc:sldMk cId="20229536" sldId="359"/>
        </pc:sldMkLst>
        <pc:spChg chg="mod">
          <ac:chgData name="Brenton" userId="a7a4dbc5-d763-4f73-82f7-ea636d70ef16" providerId="ADAL" clId="{B325E8CB-6073-4AAC-B0F4-7917FCA60F1C}" dt="2022-01-20T16:38:11.995" v="549" actId="2711"/>
          <ac:spMkLst>
            <pc:docMk/>
            <pc:sldMk cId="20229536" sldId="359"/>
            <ac:spMk id="151556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20:02:15.659" v="416"/>
        <pc:sldMkLst>
          <pc:docMk/>
          <pc:sldMk cId="2955418864" sldId="360"/>
        </pc:sldMkLst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7" creationId="{A8EDE598-2223-46D4-9A28-4E5AA1A45662}"/>
          </ac:grpSpMkLst>
        </pc:grpChg>
        <pc:grpChg chg="del mod">
          <ac:chgData name="Brenton" userId="a7a4dbc5-d763-4f73-82f7-ea636d70ef16" providerId="ADAL" clId="{B325E8CB-6073-4AAC-B0F4-7917FCA60F1C}" dt="2022-01-13T20:00:35.352" v="405"/>
          <ac:grpSpMkLst>
            <pc:docMk/>
            <pc:sldMk cId="2955418864" sldId="360"/>
            <ac:grpSpMk id="11" creationId="{8A539D0B-350F-4D30-A2BD-4B98AF737A9A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15" creationId="{D46BFB07-2CEA-4E2C-86D3-D5B2233E9755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21" creationId="{18C2E822-7FB0-4B3F-A5EA-81E1F4107B7A}"/>
          </ac:grpSpMkLst>
        </pc:grpChg>
        <pc:grpChg chg="mod">
          <ac:chgData name="Brenton" userId="a7a4dbc5-d763-4f73-82f7-ea636d70ef16" providerId="ADAL" clId="{B325E8CB-6073-4AAC-B0F4-7917FCA60F1C}" dt="2022-01-13T20:00:40.063" v="409"/>
          <ac:grpSpMkLst>
            <pc:docMk/>
            <pc:sldMk cId="2955418864" sldId="360"/>
            <ac:grpSpMk id="23" creationId="{BF32112E-214B-4BE2-B644-8AC9283F0558}"/>
          </ac:grpSpMkLst>
        </pc:grpChg>
        <pc:grpChg chg="del mod">
          <ac:chgData name="Brenton" userId="a7a4dbc5-d763-4f73-82f7-ea636d70ef16" providerId="ADAL" clId="{B325E8CB-6073-4AAC-B0F4-7917FCA60F1C}" dt="2022-01-13T20:01:04.428" v="413"/>
          <ac:grpSpMkLst>
            <pc:docMk/>
            <pc:sldMk cId="2955418864" sldId="360"/>
            <ac:grpSpMk id="25" creationId="{49B53542-9F9F-4B78-AAAA-881D4FED6F3A}"/>
          </ac:grpSpMkLst>
        </pc:grpChg>
        <pc:grpChg chg="del 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27" creationId="{E2A194CD-DC73-4BAB-868E-3DD67033285B}"/>
          </ac:grpSpMkLst>
        </pc:grpChg>
        <pc:grpChg chg="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30" creationId="{CF08296F-F743-4339-85C2-13794E6E97EE}"/>
          </ac:grpSpMkLst>
        </pc:grp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5" creationId="{A7BF539C-6384-4E3A-80C0-E7F425CD8DB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6" creationId="{97FF8426-623C-4E8E-9A52-FF90C770B4F3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8" creationId="{C7B21100-78FB-4237-A701-A50303DA114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9" creationId="{3994B30F-8A6B-419E-A025-9BD9ACEB53F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0" creationId="{FD1ABD0A-3354-4735-802B-FA0061E1DC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2" creationId="{C13683CD-F6CA-424B-83D3-484801AFCE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3" creationId="{70CCC89F-57CF-49F9-915B-BD29EE84EEF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4" creationId="{39758D2E-5750-4EB7-9E17-FA747C0921D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6" creationId="{60387DEF-5EB0-4C82-935C-708E7005D02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7" creationId="{6E372426-C4EE-4429-B1A7-3958054EDB75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8" creationId="{6BEACF47-2659-4BBC-B652-4805340CEF0E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9" creationId="{17D007B3-6F7F-447F-8F9E-6D8862D9B26D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0" creationId="{98A507E8-0FBD-4855-9008-399C2FCFC0BA}"/>
          </ac:inkMkLst>
        </pc:inkChg>
        <pc:inkChg chg="add del mod">
          <ac:chgData name="Brenton" userId="a7a4dbc5-d763-4f73-82f7-ea636d70ef16" providerId="ADAL" clId="{B325E8CB-6073-4AAC-B0F4-7917FCA60F1C}" dt="2022-01-13T20:00:40.063" v="409"/>
          <ac:inkMkLst>
            <pc:docMk/>
            <pc:sldMk cId="2955418864" sldId="360"/>
            <ac:inkMk id="22" creationId="{60B097A8-7D9F-4D7F-A663-61490392A517}"/>
          </ac:inkMkLst>
        </pc:inkChg>
        <pc:inkChg chg="add mod">
          <ac:chgData name="Brenton" userId="a7a4dbc5-d763-4f73-82f7-ea636d70ef16" providerId="ADAL" clId="{B325E8CB-6073-4AAC-B0F4-7917FCA60F1C}" dt="2022-01-13T20:01:04.428" v="413"/>
          <ac:inkMkLst>
            <pc:docMk/>
            <pc:sldMk cId="2955418864" sldId="360"/>
            <ac:inkMk id="24" creationId="{2DB1ECD4-35A4-47C1-AAEB-4CF6A7164EF4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6" creationId="{DD5013D5-64F5-46EE-837E-384D8FDAB88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8" creationId="{09BB9108-2537-4B43-927E-BA5A54536D6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9" creationId="{EA7C0CF3-A8D5-41CA-92F5-FE45DA2772D7}"/>
          </ac:inkMkLst>
        </pc:inkChg>
      </pc:sldChg>
      <pc:sldChg chg="addSp delSp modSp add mod modTransition">
        <pc:chgData name="Brenton" userId="a7a4dbc5-d763-4f73-82f7-ea636d70ef16" providerId="ADAL" clId="{B325E8CB-6073-4AAC-B0F4-7917FCA60F1C}" dt="2022-01-13T20:13:40.099" v="505"/>
        <pc:sldMkLst>
          <pc:docMk/>
          <pc:sldMk cId="63106624" sldId="361"/>
        </pc:sldMkLst>
        <pc:spChg chg="mod">
          <ac:chgData name="Brenton" userId="a7a4dbc5-d763-4f73-82f7-ea636d70ef16" providerId="ADAL" clId="{B325E8CB-6073-4AAC-B0F4-7917FCA60F1C}" dt="2022-01-13T20:10:04.466" v="493" actId="20577"/>
          <ac:spMkLst>
            <pc:docMk/>
            <pc:sldMk cId="63106624" sldId="361"/>
            <ac:spMk id="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8:30.988" v="135" actId="1076"/>
          <ac:spMkLst>
            <pc:docMk/>
            <pc:sldMk cId="63106624" sldId="361"/>
            <ac:spMk id="4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2" creationId="{E39B7819-F7A0-4A0E-A32A-D1A56854E8E9}"/>
          </ac:grpSpMkLst>
        </pc:grpChg>
        <pc:grpChg chg="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6" creationId="{FA50BC6C-46B4-4FE1-BF48-73CD7756DB25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4" creationId="{B6FECC15-7E37-4ED9-A278-FFC474DFC4F9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5" creationId="{7C711B2D-83E8-4DF9-8341-C67EB59745AA}"/>
          </ac:grpSpMkLst>
        </pc:grpChg>
        <pc:grpChg chg="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30" creationId="{B7D88826-F6E8-41DA-8CA8-8EFD9EAC8628}"/>
          </ac:grpSpMkLst>
        </pc:grp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5" creationId="{C34F773E-2CE6-43DF-9020-0A67791DBC4C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6" creationId="{8CE21B6A-CF5B-45E6-9B30-D9F060C0B41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7" creationId="{C8F22D1B-D5AF-4EB5-BFD6-2F2EB6750BC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8" creationId="{0A2F8859-71D9-4284-B12C-8DDFD5E1B77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9" creationId="{7F9DF085-82B1-46B4-ABD5-E093FED4D5D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0" creationId="{68FD10F1-CA3D-4688-A563-CF9B612CF1AB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1" creationId="{8B3E84F2-2FA8-4091-B867-8FEE2531102E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3" creationId="{1321DA7F-B7D4-4C18-8B07-AF29732A50F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4" creationId="{D21C2764-36A6-43E4-B4A6-D833556DE796}"/>
          </ac:inkMkLst>
        </pc:inkChg>
        <pc:inkChg chg="add">
          <ac:chgData name="Brenton" userId="a7a4dbc5-d763-4f73-82f7-ea636d70ef16" providerId="ADAL" clId="{B325E8CB-6073-4AAC-B0F4-7917FCA60F1C}" dt="2022-01-13T20:07:52.675" v="490" actId="9405"/>
          <ac:inkMkLst>
            <pc:docMk/>
            <pc:sldMk cId="63106624" sldId="361"/>
            <ac:inkMk id="15" creationId="{E19B8B0A-5FBD-4F3E-BF6E-A4BDF8AB5A28}"/>
          </ac:inkMkLst>
        </pc:inkChg>
        <pc:inkChg chg="add">
          <ac:chgData name="Brenton" userId="a7a4dbc5-d763-4f73-82f7-ea636d70ef16" providerId="ADAL" clId="{B325E8CB-6073-4AAC-B0F4-7917FCA60F1C}" dt="2022-01-13T20:08:45.071" v="492" actId="9405"/>
          <ac:inkMkLst>
            <pc:docMk/>
            <pc:sldMk cId="63106624" sldId="361"/>
            <ac:inkMk id="17" creationId="{D6EBF6AA-B947-4055-A2B6-EFC171B621A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8" creationId="{2CED517E-97C6-446C-803C-87282EB9059E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9" creationId="{03522DB0-5C80-40BC-B689-F85943B2AC5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0" creationId="{BB53F8FA-6F9B-4D3A-8031-6E34181AA6F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1" creationId="{69463528-C456-4876-AF2A-A3D234FA8ED4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2" creationId="{3BCB638F-03A9-45A3-8D94-F3A5F22FCD01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3" creationId="{92FC2ED0-F130-4F21-9F51-A7BF53A935D9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6" creationId="{0A43D495-A646-4231-B278-D0E8555D1917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7" creationId="{6E03B2CF-5132-46D1-A94A-AF144B39279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8" creationId="{4227AC59-A31F-458B-AE46-6380DF4CB87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9" creationId="{9C4BB1FE-FB7A-4775-899C-F96FC75A6193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9:20.875" v="159" actId="1076"/>
        <pc:sldMkLst>
          <pc:docMk/>
          <pc:sldMk cId="3896336815" sldId="362"/>
        </pc:sldMkLst>
        <pc:spChg chg="mod">
          <ac:chgData name="Brenton" userId="a7a4dbc5-d763-4f73-82f7-ea636d70ef16" providerId="ADAL" clId="{B325E8CB-6073-4AAC-B0F4-7917FCA60F1C}" dt="2022-01-13T03:19:20.875" v="159" actId="1076"/>
          <ac:spMkLst>
            <pc:docMk/>
            <pc:sldMk cId="3896336815" sldId="362"/>
            <ac:spMk id="9" creationId="{00000000-0000-0000-0000-000000000000}"/>
          </ac:spMkLst>
        </pc:spChg>
        <pc:graphicFrameChg chg="mod">
          <ac:chgData name="Brenton" userId="a7a4dbc5-d763-4f73-82f7-ea636d70ef16" providerId="ADAL" clId="{B325E8CB-6073-4AAC-B0F4-7917FCA60F1C}" dt="2022-01-13T03:18:37.119" v="136" actId="1076"/>
          <ac:graphicFrameMkLst>
            <pc:docMk/>
            <pc:sldMk cId="3896336815" sldId="362"/>
            <ac:graphicFrameMk id="5" creationId="{00000000-0000-0000-0000-000000000000}"/>
          </ac:graphicFrameMkLst>
        </pc:graphicFrame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997541298" sldId="363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2312740178" sldId="367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919986246" sldId="368"/>
        </pc:sldMkLst>
      </pc:sldChg>
      <pc:sldChg chg="modSp add mod modTransition">
        <pc:chgData name="Brenton" userId="a7a4dbc5-d763-4f73-82f7-ea636d70ef16" providerId="ADAL" clId="{B325E8CB-6073-4AAC-B0F4-7917FCA60F1C}" dt="2022-01-13T03:20:05.419" v="163" actId="1076"/>
        <pc:sldMkLst>
          <pc:docMk/>
          <pc:sldMk cId="351555395" sldId="371"/>
        </pc:sldMkLst>
        <pc:spChg chg="mod">
          <ac:chgData name="Brenton" userId="a7a4dbc5-d763-4f73-82f7-ea636d70ef16" providerId="ADAL" clId="{B325E8CB-6073-4AAC-B0F4-7917FCA60F1C}" dt="2022-01-13T03:12:35.408" v="10" actId="27636"/>
          <ac:spMkLst>
            <pc:docMk/>
            <pc:sldMk cId="351555395" sldId="371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9:50.376" v="160" actId="1076"/>
          <ac:spMkLst>
            <pc:docMk/>
            <pc:sldMk cId="351555395" sldId="371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0.223" v="162" actId="1076"/>
          <ac:spMkLst>
            <pc:docMk/>
            <pc:sldMk cId="351555395" sldId="371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5.419" v="163" actId="1076"/>
          <ac:spMkLst>
            <pc:docMk/>
            <pc:sldMk cId="351555395" sldId="371"/>
            <ac:spMk id="6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33772147" sldId="381"/>
        </pc:sldMkLst>
      </pc:sldChg>
      <pc:sldChg chg="modSp add mod modTransition">
        <pc:chgData name="Brenton" userId="a7a4dbc5-d763-4f73-82f7-ea636d70ef16" providerId="ADAL" clId="{B325E8CB-6073-4AAC-B0F4-7917FCA60F1C}" dt="2022-01-13T03:12:35.554" v="13" actId="27636"/>
        <pc:sldMkLst>
          <pc:docMk/>
          <pc:sldMk cId="578922413" sldId="382"/>
        </pc:sldMkLst>
        <pc:spChg chg="mod">
          <ac:chgData name="Brenton" userId="a7a4dbc5-d763-4f73-82f7-ea636d70ef16" providerId="ADAL" clId="{B325E8CB-6073-4AAC-B0F4-7917FCA60F1C}" dt="2022-01-13T03:12:35.554" v="13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add mod modTransition">
        <pc:chgData name="Brenton" userId="a7a4dbc5-d763-4f73-82f7-ea636d70ef16" providerId="ADAL" clId="{B325E8CB-6073-4AAC-B0F4-7917FCA60F1C}" dt="2022-01-13T03:20:27.279" v="166" actId="14100"/>
        <pc:sldMkLst>
          <pc:docMk/>
          <pc:sldMk cId="1036700049" sldId="383"/>
        </pc:sldMkLst>
        <pc:spChg chg="mod">
          <ac:chgData name="Brenton" userId="a7a4dbc5-d763-4f73-82f7-ea636d70ef16" providerId="ADAL" clId="{B325E8CB-6073-4AAC-B0F4-7917FCA60F1C}" dt="2022-01-13T03:12:35.538" v="12" actId="27636"/>
          <ac:spMkLst>
            <pc:docMk/>
            <pc:sldMk cId="1036700049" sldId="383"/>
            <ac:spMk id="32770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4.382" v="165" actId="14100"/>
          <ac:spMkLst>
            <pc:docMk/>
            <pc:sldMk cId="1036700049" sldId="383"/>
            <ac:spMk id="3277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7.279" v="166" actId="14100"/>
          <ac:spMkLst>
            <pc:docMk/>
            <pc:sldMk cId="1036700049" sldId="383"/>
            <ac:spMk id="32774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705944346" sldId="384"/>
        </pc:sldMkLst>
      </pc:sldChg>
      <pc:sldChg chg="addSp delSp modSp add del mod modTransition chgLayout">
        <pc:chgData name="Brenton" userId="a7a4dbc5-d763-4f73-82f7-ea636d70ef16" providerId="ADAL" clId="{B325E8CB-6073-4AAC-B0F4-7917FCA60F1C}" dt="2022-01-13T03:13:29.967" v="46" actId="47"/>
        <pc:sldMkLst>
          <pc:docMk/>
          <pc:sldMk cId="3284645308" sldId="580"/>
        </pc:sldMkLst>
        <pc:spChg chg="mod or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25.793" v="45" actId="20577"/>
          <ac:spMkLst>
            <pc:docMk/>
            <pc:sldMk cId="3284645308" sldId="580"/>
            <ac:spMk id="3" creationId="{00000000-0000-0000-0000-000000000000}"/>
          </ac:spMkLst>
        </pc:spChg>
        <pc:spChg chg="del mod">
          <ac:chgData name="Brenton" userId="a7a4dbc5-d763-4f73-82f7-ea636d70ef16" providerId="ADAL" clId="{B325E8CB-6073-4AAC-B0F4-7917FCA60F1C}" dt="2022-01-13T03:13:15.252" v="42" actId="478"/>
          <ac:spMkLst>
            <pc:docMk/>
            <pc:sldMk cId="3284645308" sldId="580"/>
            <ac:spMk id="4" creationId="{00000000-0000-0000-0000-000000000000}"/>
          </ac:spMkLst>
        </pc:spChg>
        <pc:spChg chg="del">
          <ac:chgData name="Brenton" userId="a7a4dbc5-d763-4f73-82f7-ea636d70ef16" providerId="ADAL" clId="{B325E8CB-6073-4AAC-B0F4-7917FCA60F1C}" dt="2022-01-13T03:13:13.558" v="41" actId="478"/>
          <ac:spMkLst>
            <pc:docMk/>
            <pc:sldMk cId="3284645308" sldId="580"/>
            <ac:spMk id="5" creationId="{00000000-0000-0000-0000-000000000000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6" creationId="{01441E4A-EF79-4491-8FE3-FC83BB8C3171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7" creationId="{FDAD4390-14A2-451B-B726-29DD90DEB5FF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18507690" sldId="581"/>
        </pc:sldMkLst>
      </pc:sldChg>
      <pc:sldChg chg="modSp add mod modTransition">
        <pc:chgData name="Brenton" userId="a7a4dbc5-d763-4f73-82f7-ea636d70ef16" providerId="ADAL" clId="{B325E8CB-6073-4AAC-B0F4-7917FCA60F1C}" dt="2022-01-13T03:20:15.550" v="164" actId="1076"/>
        <pc:sldMkLst>
          <pc:docMk/>
          <pc:sldMk cId="1345363654" sldId="653"/>
        </pc:sldMkLst>
        <pc:spChg chg="mod">
          <ac:chgData name="Brenton" userId="a7a4dbc5-d763-4f73-82f7-ea636d70ef16" providerId="ADAL" clId="{B325E8CB-6073-4AAC-B0F4-7917FCA60F1C}" dt="2022-01-13T03:12:35.526" v="11" actId="27636"/>
          <ac:spMkLst>
            <pc:docMk/>
            <pc:sldMk cId="1345363654" sldId="653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6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7" creationId="{00000000-0000-0000-0000-000000000000}"/>
          </ac:spMkLst>
        </pc:spChg>
      </pc:sldChg>
      <pc:sldChg chg="addSp delSp modSp new mod">
        <pc:chgData name="Brenton" userId="a7a4dbc5-d763-4f73-82f7-ea636d70ef16" providerId="ADAL" clId="{B325E8CB-6073-4AAC-B0F4-7917FCA60F1C}" dt="2022-01-13T19:47:45.785" v="343"/>
        <pc:sldMkLst>
          <pc:docMk/>
          <pc:sldMk cId="2315644170" sldId="654"/>
        </pc:sldMkLst>
        <pc:spChg chg="del">
          <ac:chgData name="Brenton" userId="a7a4dbc5-d763-4f73-82f7-ea636d70ef16" providerId="ADAL" clId="{B325E8CB-6073-4AAC-B0F4-7917FCA60F1C}" dt="2022-01-13T19:47:13.800" v="304" actId="478"/>
          <ac:spMkLst>
            <pc:docMk/>
            <pc:sldMk cId="2315644170" sldId="654"/>
            <ac:spMk id="2" creationId="{C570672F-F517-4DA6-978F-14E9646BD5D9}"/>
          </ac:spMkLst>
        </pc:spChg>
        <pc:spChg chg="del">
          <ac:chgData name="Brenton" userId="a7a4dbc5-d763-4f73-82f7-ea636d70ef16" providerId="ADAL" clId="{B325E8CB-6073-4AAC-B0F4-7917FCA60F1C}" dt="2022-01-13T19:47:17.117" v="305" actId="478"/>
          <ac:spMkLst>
            <pc:docMk/>
            <pc:sldMk cId="2315644170" sldId="654"/>
            <ac:spMk id="3" creationId="{A5AF276E-3C40-4580-9BF2-EA53B12C46CE}"/>
          </ac:spMkLst>
        </pc:s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9" creationId="{CDA0BB31-D4BA-4E3D-BB09-39E67B16EB70}"/>
          </ac:grpSpMkLst>
        </pc:gr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10" creationId="{D0AEDEBA-852E-48FE-81D5-91E4183EDF97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6" creationId="{26DEBB76-C36E-44A2-8788-AE0C3C32366E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7" creationId="{0FA72CEB-E03C-40AB-A1C5-0A29E88ADCEF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0" creationId="{5B5662C7-5384-48AD-8439-00C654CB10B4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1" creationId="{6BF1977C-6B8A-466B-8E77-52814512CD4B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2" creationId="{1419D046-C37A-49F7-B5A2-887AA1786CBE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3" creationId="{1AADE5F6-5290-4018-9847-C090CA1F9886}"/>
          </ac:grpSpMkLst>
        </pc:grpChg>
        <pc:grpChg chg="mod">
          <ac:chgData name="Brenton" userId="a7a4dbc5-d763-4f73-82f7-ea636d70ef16" providerId="ADAL" clId="{B325E8CB-6073-4AAC-B0F4-7917FCA60F1C}" dt="2022-01-13T19:47:42.389" v="335"/>
          <ac:grpSpMkLst>
            <pc:docMk/>
            <pc:sldMk cId="2315644170" sldId="654"/>
            <ac:grpSpMk id="38" creationId="{DB2757EB-7F8D-4C27-AE0E-7F8A0D9C219E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6" creationId="{A1CEA605-8DC1-4137-A122-BE368E3D096C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7" creationId="{2EC16DED-6CEB-4910-9247-FC3591C23976}"/>
          </ac:grpSpMkLst>
        </pc:grpChg>
        <pc:inkChg chg="add">
          <ac:chgData name="Brenton" userId="a7a4dbc5-d763-4f73-82f7-ea636d70ef16" providerId="ADAL" clId="{B325E8CB-6073-4AAC-B0F4-7917FCA60F1C}" dt="2022-01-13T19:47:26.242" v="306" actId="9405"/>
          <ac:inkMkLst>
            <pc:docMk/>
            <pc:sldMk cId="2315644170" sldId="654"/>
            <ac:inkMk id="4" creationId="{04391CF8-45A0-4405-889C-0180CAA334CC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5" creationId="{3590389D-C2DE-4BCA-89D1-49AFDD25295B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6" creationId="{F3389E91-98F5-43FF-A55D-5CA8F5256306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7" creationId="{56F06521-BCEE-474B-BCE6-3DA4F04ECE68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8" creationId="{AE3A9322-C516-41D5-A72F-8D2DC5E55DD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1" creationId="{16DB31A9-4B2C-40DD-A524-38F7F0C64411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2" creationId="{70A1835B-AC5D-4E1E-A11C-466462E9DDB8}"/>
          </ac:inkMkLst>
        </pc:inkChg>
        <pc:inkChg chg="add">
          <ac:chgData name="Brenton" userId="a7a4dbc5-d763-4f73-82f7-ea636d70ef16" providerId="ADAL" clId="{B325E8CB-6073-4AAC-B0F4-7917FCA60F1C}" dt="2022-01-13T19:47:29.730" v="314" actId="9405"/>
          <ac:inkMkLst>
            <pc:docMk/>
            <pc:sldMk cId="2315644170" sldId="654"/>
            <ac:inkMk id="13" creationId="{BFC911B3-675C-4C29-9B3D-EAA49526B66B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4" creationId="{6AC2B224-C00A-4FBC-84D1-B932C209D55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5" creationId="{CE036E6D-3EC3-450C-A9C1-772F5BD6746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8" creationId="{8512848D-D806-4A58-907E-AD2CA79E1DB8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9" creationId="{7B6BBF8C-AFFC-42EC-969B-5F3C52C5F13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0" creationId="{CC843222-D1FE-478D-A6EB-3BE879BD97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1" creationId="{561BFA3A-BD23-4617-92F3-11180687D5C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2" creationId="{15529E37-4C63-4576-910C-AE319504EC8C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3" creationId="{0EE1A1BB-79E7-4702-A1B3-8619B3EDB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4" creationId="{E490EF1F-26E5-4001-BC58-F76F065C9322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5" creationId="{F3342B87-3AE9-4F38-AC56-7955C4EB15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6" creationId="{2337BFDE-13BD-49DE-895C-E98173019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7" creationId="{DE6E4FC4-F25D-4A49-AA42-FA418FA8B6F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8" creationId="{AEAE31DA-BF2D-443E-A769-40805F0986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9" creationId="{167647FB-A8DE-4888-932B-B92E8D0AA550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4" creationId="{A81A8618-C282-406B-A482-069416B0A8B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5" creationId="{292E2C83-BA83-4836-BB86-5AE3571691ED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6" creationId="{709F42BC-ED35-4E58-BBC5-5F5AFACCF74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7" creationId="{FF17EE94-1BE5-4188-832B-919F524BAAC6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39" creationId="{4933C01E-4AFC-4B8C-A9F5-D876E0F5108D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0" creationId="{58A925A4-0540-4ABC-9623-21D0328F7DBC}"/>
          </ac:inkMkLst>
        </pc:inkChg>
        <pc:inkChg chg="add">
          <ac:chgData name="Brenton" userId="a7a4dbc5-d763-4f73-82f7-ea636d70ef16" providerId="ADAL" clId="{B325E8CB-6073-4AAC-B0F4-7917FCA60F1C}" dt="2022-01-13T19:47:43.474" v="338" actId="9405"/>
          <ac:inkMkLst>
            <pc:docMk/>
            <pc:sldMk cId="2315644170" sldId="654"/>
            <ac:inkMk id="41" creationId="{AC0C1ECA-920D-4750-8FBC-61D43BE6F578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2" creationId="{AD5E6000-FD20-4C45-B115-DCA2E6B31635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3" creationId="{41F00965-FA9C-410D-AA14-1300427855CC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4" creationId="{C259583C-C057-4E2F-B085-5947DFD77A87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5" creationId="{3E244E94-52BA-4F9B-B015-A6C90921D78F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19:53:09.020" v="388"/>
        <pc:sldMkLst>
          <pc:docMk/>
          <pc:sldMk cId="1957687719" sldId="655"/>
        </pc:sldMkLst>
        <pc:spChg chg="del">
          <ac:chgData name="Brenton" userId="a7a4dbc5-d763-4f73-82f7-ea636d70ef16" providerId="ADAL" clId="{B325E8CB-6073-4AAC-B0F4-7917FCA60F1C}" dt="2022-01-13T19:52:37.416" v="367" actId="478"/>
          <ac:spMkLst>
            <pc:docMk/>
            <pc:sldMk cId="1957687719" sldId="655"/>
            <ac:spMk id="3" creationId="{537C407B-6F5D-483C-95AC-3ACBC0CF4611}"/>
          </ac:spMkLst>
        </pc:s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4" creationId="{329E627C-CF11-4529-A49D-E6BDA7761263}"/>
          </ac:grpSpMkLst>
        </pc:gr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5" creationId="{75D1E546-64CA-470C-8216-9E3E063C9C41}"/>
          </ac:grpSpMkLst>
        </pc:grpChg>
        <pc:inkChg chg="add">
          <ac:chgData name="Brenton" userId="a7a4dbc5-d763-4f73-82f7-ea636d70ef16" providerId="ADAL" clId="{B325E8CB-6073-4AAC-B0F4-7917FCA60F1C}" dt="2022-01-13T19:52:59.101" v="368" actId="9405"/>
          <ac:inkMkLst>
            <pc:docMk/>
            <pc:sldMk cId="1957687719" sldId="655"/>
            <ac:inkMk id="4" creationId="{D403D4C0-2D8A-4127-9289-5FF4BFA5B6C9}"/>
          </ac:inkMkLst>
        </pc:inkChg>
        <pc:inkChg chg="add">
          <ac:chgData name="Brenton" userId="a7a4dbc5-d763-4f73-82f7-ea636d70ef16" providerId="ADAL" clId="{B325E8CB-6073-4AAC-B0F4-7917FCA60F1C}" dt="2022-01-13T19:52:59.501" v="369" actId="9405"/>
          <ac:inkMkLst>
            <pc:docMk/>
            <pc:sldMk cId="1957687719" sldId="655"/>
            <ac:inkMk id="5" creationId="{F7A56F29-170B-4DEB-A909-C41DCBE3D5BB}"/>
          </ac:inkMkLst>
        </pc:inkChg>
        <pc:inkChg chg="add">
          <ac:chgData name="Brenton" userId="a7a4dbc5-d763-4f73-82f7-ea636d70ef16" providerId="ADAL" clId="{B325E8CB-6073-4AAC-B0F4-7917FCA60F1C}" dt="2022-01-13T19:52:59.858" v="370" actId="9405"/>
          <ac:inkMkLst>
            <pc:docMk/>
            <pc:sldMk cId="1957687719" sldId="655"/>
            <ac:inkMk id="6" creationId="{5A36373D-E6CB-4F41-90B4-43A46CBFDD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7" creationId="{4FFFECCA-0B40-49DE-BD94-561165F9B7C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8" creationId="{8A4E3168-B4C6-4851-BC83-5C224443BB6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9" creationId="{64D18F2A-5126-43CD-A68D-3A519486E5CD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0" creationId="{59199F21-A998-4429-B368-18F904D51A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1" creationId="{7CB4F8A3-F3D9-4F2E-8F9F-EC5264644C76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2" creationId="{D6229394-52D9-466C-9BBC-0433234E8CB3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3" creationId="{B2B08923-C66C-4E97-B326-10151754AC5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4" creationId="{7C7AF691-2A5B-44F0-A8A6-4FCC9FA3F44A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5" creationId="{7342C48E-4ACB-4401-B117-1C275990399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6" creationId="{C5191BE5-C93B-4996-B065-FF4BF44526D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7" creationId="{A5BC18D6-06A7-4D97-A574-92F08384EFD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8" creationId="{998203CB-3A29-4229-84F4-5A394BC778D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9" creationId="{A5D3E437-0360-48A4-A251-3F7F05CC680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0" creationId="{88AC1A51-5FBD-4571-BDC2-895CCE7FFFE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1" creationId="{5443AD9F-BDF7-4C2D-B381-B49FE9BA1F97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2" creationId="{967D3293-FB2D-4886-8395-086969AA6845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3" creationId="{D8411E79-FE1E-474C-B6DD-C6181DECA99D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20:03:53.360" v="479"/>
        <pc:sldMkLst>
          <pc:docMk/>
          <pc:sldMk cId="3877835093" sldId="656"/>
        </pc:sldMkLst>
        <pc:spChg chg="mod">
          <ac:chgData name="Brenton" userId="a7a4dbc5-d763-4f73-82f7-ea636d70ef16" providerId="ADAL" clId="{B325E8CB-6073-4AAC-B0F4-7917FCA60F1C}" dt="2022-01-13T20:02:44.627" v="430" actId="20577"/>
          <ac:spMkLst>
            <pc:docMk/>
            <pc:sldMk cId="3877835093" sldId="656"/>
            <ac:spMk id="2" creationId="{474399AA-61FF-44F2-A9C1-37C76C0BDBE0}"/>
          </ac:spMkLst>
        </pc:spChg>
        <pc:spChg chg="del">
          <ac:chgData name="Brenton" userId="a7a4dbc5-d763-4f73-82f7-ea636d70ef16" providerId="ADAL" clId="{B325E8CB-6073-4AAC-B0F4-7917FCA60F1C}" dt="2022-01-13T20:03:01.109" v="431" actId="478"/>
          <ac:spMkLst>
            <pc:docMk/>
            <pc:sldMk cId="3877835093" sldId="656"/>
            <ac:spMk id="3" creationId="{B1C2989C-92E7-4D5F-B094-8CF981F6E9C9}"/>
          </ac:spMkLst>
        </pc:spChg>
        <pc:grpChg chg="mod">
          <ac:chgData name="Brenton" userId="a7a4dbc5-d763-4f73-82f7-ea636d70ef16" providerId="ADAL" clId="{B325E8CB-6073-4AAC-B0F4-7917FCA60F1C}" dt="2022-01-13T20:03:09.974" v="437"/>
          <ac:grpSpMkLst>
            <pc:docMk/>
            <pc:sldMk cId="3877835093" sldId="656"/>
            <ac:grpSpMk id="9" creationId="{0E5848E1-0F31-44E9-BFED-5CA5C3FD69A0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7" creationId="{962CF978-158A-44D5-9B59-D710053837FD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8" creationId="{7CB5CA8C-4D30-4098-9323-2C68FFB80651}"/>
          </ac:grpSpMkLst>
        </pc:grpChg>
        <pc:grpChg chg="mod">
          <ac:chgData name="Brenton" userId="a7a4dbc5-d763-4f73-82f7-ea636d70ef16" providerId="ADAL" clId="{B325E8CB-6073-4AAC-B0F4-7917FCA60F1C}" dt="2022-01-13T20:03:20.581" v="459"/>
          <ac:grpSpMkLst>
            <pc:docMk/>
            <pc:sldMk cId="3877835093" sldId="656"/>
            <ac:grpSpMk id="32" creationId="{DC9CE986-2352-414B-9D76-A663CB9293FC}"/>
          </ac:grpSpMkLst>
        </pc:grpChg>
        <pc:grpChg chg="mod">
          <ac:chgData name="Brenton" userId="a7a4dbc5-d763-4f73-82f7-ea636d70ef16" providerId="ADAL" clId="{B325E8CB-6073-4AAC-B0F4-7917FCA60F1C}" dt="2022-01-13T20:03:38.751" v="463"/>
          <ac:grpSpMkLst>
            <pc:docMk/>
            <pc:sldMk cId="3877835093" sldId="656"/>
            <ac:grpSpMk id="36" creationId="{1E3720A7-F118-45F6-8B70-4309CA65193A}"/>
          </ac:grpSpMkLst>
        </pc:grpChg>
        <pc:grpChg chg="del 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39" creationId="{2D126B6C-EDC6-460E-9A8C-6A9A2A9A4CD7}"/>
          </ac:grpSpMkLst>
        </pc:grpChg>
        <pc:grpChg chg="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44" creationId="{8D4CEDC8-7164-4CAA-9CBA-BAB88879B3DA}"/>
          </ac:grpSpMkLst>
        </pc:grpChg>
        <pc:grpChg chg="mod">
          <ac:chgData name="Brenton" userId="a7a4dbc5-d763-4f73-82f7-ea636d70ef16" providerId="ADAL" clId="{B325E8CB-6073-4AAC-B0F4-7917FCA60F1C}" dt="2022-01-13T20:03:53.360" v="479"/>
          <ac:grpSpMkLst>
            <pc:docMk/>
            <pc:sldMk cId="3877835093" sldId="656"/>
            <ac:grpSpMk id="52" creationId="{DD9F5F2C-6CC9-46DF-9A46-8FD31FCA9A7B}"/>
          </ac:grpSpMkLst>
        </pc:grp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4" creationId="{CC663870-CDBB-46FE-94D5-2447FD6ECFE2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5" creationId="{B1209431-F542-4DBC-88C4-C3A09945E5B0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6" creationId="{84C2533F-2CB4-479B-A33F-A4A28F7145D2}"/>
          </ac:inkMkLst>
        </pc:inkChg>
        <pc:inkChg chg="add">
          <ac:chgData name="Brenton" userId="a7a4dbc5-d763-4f73-82f7-ea636d70ef16" providerId="ADAL" clId="{B325E8CB-6073-4AAC-B0F4-7917FCA60F1C}" dt="2022-01-13T20:03:08.926" v="435" actId="9405"/>
          <ac:inkMkLst>
            <pc:docMk/>
            <pc:sldMk cId="3877835093" sldId="656"/>
            <ac:inkMk id="7" creationId="{C0C4F4C0-A9D0-40C6-9715-B9412CBD0083}"/>
          </ac:inkMkLst>
        </pc:inkChg>
        <pc:inkChg chg="add">
          <ac:chgData name="Brenton" userId="a7a4dbc5-d763-4f73-82f7-ea636d70ef16" providerId="ADAL" clId="{B325E8CB-6073-4AAC-B0F4-7917FCA60F1C}" dt="2022-01-13T20:03:09.256" v="436" actId="9405"/>
          <ac:inkMkLst>
            <pc:docMk/>
            <pc:sldMk cId="3877835093" sldId="656"/>
            <ac:inkMk id="8" creationId="{43338392-DA9F-40E1-A456-AD986751253C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0" creationId="{C5978E0E-BB67-4DCE-8147-5F9C876444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1" creationId="{B820D042-0F74-44E6-BA9D-31CA944D107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2" creationId="{ACDD723B-5C8E-4D0D-AC31-E0A23B0A2D2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3" creationId="{0D7AF6F1-74B6-469F-AD15-DBEA90154E7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4" creationId="{A789BE9E-A58E-41CB-919B-5F6A8DA00F38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5" creationId="{23692648-D1B9-41B1-B018-C2EB8702684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6" creationId="{EF690F6E-3C23-4EA3-8C21-2E787E249274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7" creationId="{294C4332-B88A-4AF6-90AC-B6D6C0FAB48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8" creationId="{DD89705F-E048-4BBF-8C47-EF419C5C4690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9" creationId="{C3CDAA88-1C9B-4CFD-80D2-570E7A46943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0" creationId="{99A0FF08-F8D5-4DCC-906F-A6736CE8A345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1" creationId="{06721AD1-C4E1-48AA-BCD4-F2B35C5319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2" creationId="{BBA4521E-3F50-4B9F-96CA-01A623F16B86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3" creationId="{62EB602C-4725-477B-9AF0-55876B9FABCD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4" creationId="{DECEB529-3286-47E6-965F-36F1DDD9A24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5" creationId="{314DFDA4-DE98-4B28-A21F-5F547340EDDF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6" creationId="{56AA182F-9259-4CDC-ADF0-39F748ED2638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29" creationId="{672FE07C-DD0B-48F9-9BCB-1C9CEB22DCEC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0" creationId="{80AD1368-0B4B-4BE4-9A45-2D9328490623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1" creationId="{6C74DBCE-C4A0-4807-9B4C-1F219CE9FE68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3" creationId="{309DC826-A4D3-4F32-8F1A-1C26ABD20492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4" creationId="{79AFA0D9-2D8B-4C2D-A178-6B509561C62B}"/>
          </ac:inkMkLst>
        </pc:inkChg>
        <pc:inkChg chg="add">
          <ac:chgData name="Brenton" userId="a7a4dbc5-d763-4f73-82f7-ea636d70ef16" providerId="ADAL" clId="{B325E8CB-6073-4AAC-B0F4-7917FCA60F1C}" dt="2022-01-13T20:03:37.827" v="462" actId="9405"/>
          <ac:inkMkLst>
            <pc:docMk/>
            <pc:sldMk cId="3877835093" sldId="656"/>
            <ac:inkMk id="35" creationId="{19F810A0-14DF-4009-B751-55F22F9F14E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7" creationId="{C83C744C-BCDC-44A4-B66D-D49D89C6B9E7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8" creationId="{B87A4EDC-AD8C-4164-8EE7-EE03E0804D6B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0" creationId="{BDB2AE05-F9F4-4931-BA89-86571C4B2C7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1" creationId="{AB78A50A-17B8-4404-8F78-286F5A377488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2" creationId="{2D2DA742-0987-44AA-9DA9-8C405B673D7D}"/>
          </ac:inkMkLst>
        </pc:inkChg>
        <pc:inkChg chg="add">
          <ac:chgData name="Brenton" userId="a7a4dbc5-d763-4f73-82f7-ea636d70ef16" providerId="ADAL" clId="{B325E8CB-6073-4AAC-B0F4-7917FCA60F1C}" dt="2022-01-13T20:03:48.476" v="470" actId="9405"/>
          <ac:inkMkLst>
            <pc:docMk/>
            <pc:sldMk cId="3877835093" sldId="656"/>
            <ac:inkMk id="43" creationId="{D8B827E8-FAAA-48B9-ABA0-208F60732733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5" creationId="{B731A67F-5976-491B-9A33-E8BDF9DBCEF7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6" creationId="{8998B3B9-AA2C-4A0C-BDE9-AE0A40EA86EB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7" creationId="{2B271660-8808-4AB0-BD09-A974FCF447A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8" creationId="{D65FB173-C0AF-4D90-A2E6-62B6D43DBD19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9" creationId="{F0EBCE4E-C65A-41FA-84C0-7EDEB37CBB2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0" creationId="{DB7588EF-8951-4242-9B34-F4B4D307FE36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1" creationId="{B550B51B-08B9-4814-9646-0FC90085535C}"/>
          </ac:inkMkLst>
        </pc:inkChg>
      </pc:sldChg>
      <pc:sldChg chg="addSp delSp modSp new mod">
        <pc:chgData name="Brenton" userId="a7a4dbc5-d763-4f73-82f7-ea636d70ef16" providerId="ADAL" clId="{B325E8CB-6073-4AAC-B0F4-7917FCA60F1C}" dt="2022-01-20T18:01:15.818" v="589" actId="9405"/>
        <pc:sldMkLst>
          <pc:docMk/>
          <pc:sldMk cId="3459141918" sldId="657"/>
        </pc:sldMkLst>
        <pc:spChg chg="del">
          <ac:chgData name="Brenton" userId="a7a4dbc5-d763-4f73-82f7-ea636d70ef16" providerId="ADAL" clId="{B325E8CB-6073-4AAC-B0F4-7917FCA60F1C}" dt="2022-01-20T17:51:38.728" v="551" actId="478"/>
          <ac:spMkLst>
            <pc:docMk/>
            <pc:sldMk cId="3459141918" sldId="657"/>
            <ac:spMk id="3" creationId="{9CE6503A-0ED0-4D81-854B-BC4E45B1B89C}"/>
          </ac:spMkLst>
        </pc:spChg>
        <pc:grpChg chg="del 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8" creationId="{88483184-7279-472C-AC1A-4C2B530A1A13}"/>
          </ac:grpSpMkLst>
        </pc:grpChg>
        <pc:grpChg chg="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14" creationId="{E81CF151-93A9-4897-9C6E-4451B26F7486}"/>
          </ac:grpSpMkLst>
        </pc:grpChg>
        <pc:grpChg chg="del 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19" creationId="{B9E07361-E7CC-46BF-B963-FE56296F2AE6}"/>
          </ac:grpSpMkLst>
        </pc:grpChg>
        <pc:grpChg chg="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25" creationId="{D6133AB6-9514-405B-8567-C43C551D4B81}"/>
          </ac:grpSpMkLst>
        </pc:grpChg>
        <pc:grpChg chg="del 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0" creationId="{65EB56AB-6DD1-4363-B0BC-3056ACAC6C3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1" creationId="{47D78447-5D6F-4A95-8F3C-874E48EACDD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2" creationId="{9B6FE6EB-86BB-45C9-BD6C-F8432FA5EF18}"/>
          </ac:grpSpMkLst>
        </pc:grpChg>
        <pc:inkChg chg="add">
          <ac:chgData name="Brenton" userId="a7a4dbc5-d763-4f73-82f7-ea636d70ef16" providerId="ADAL" clId="{B325E8CB-6073-4AAC-B0F4-7917FCA60F1C}" dt="2022-01-20T17:51:44.381" v="552" actId="9405"/>
          <ac:inkMkLst>
            <pc:docMk/>
            <pc:sldMk cId="3459141918" sldId="657"/>
            <ac:inkMk id="4" creationId="{4B2068FB-790C-4B67-B935-41942B9F8442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5" creationId="{A6212807-52F1-4407-83E4-771CC994428F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6" creationId="{4FFD01AF-EB46-43C6-9FB9-8A4DB4375606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7" creationId="{69DE95FA-012E-4A9F-B824-22DE62C50F0C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9" creationId="{DF05F2C9-E0ED-4106-97AF-0693F003EFBA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0" creationId="{271A9613-E2FB-446F-96BC-8EEB26CEC9B9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1" creationId="{872DFAC4-B2FB-4715-9907-776824CEA401}"/>
          </ac:inkMkLst>
        </pc:inkChg>
        <pc:inkChg chg="add">
          <ac:chgData name="Brenton" userId="a7a4dbc5-d763-4f73-82f7-ea636d70ef16" providerId="ADAL" clId="{B325E8CB-6073-4AAC-B0F4-7917FCA60F1C}" dt="2022-01-20T17:52:10.254" v="560" actId="9405"/>
          <ac:inkMkLst>
            <pc:docMk/>
            <pc:sldMk cId="3459141918" sldId="657"/>
            <ac:inkMk id="12" creationId="{8BB28E03-3493-49F0-9F11-EC1BC97D1E09}"/>
          </ac:inkMkLst>
        </pc:inkChg>
        <pc:inkChg chg="add">
          <ac:chgData name="Brenton" userId="a7a4dbc5-d763-4f73-82f7-ea636d70ef16" providerId="ADAL" clId="{B325E8CB-6073-4AAC-B0F4-7917FCA60F1C}" dt="2022-01-20T17:52:10.625" v="561" actId="9405"/>
          <ac:inkMkLst>
            <pc:docMk/>
            <pc:sldMk cId="3459141918" sldId="657"/>
            <ac:inkMk id="13" creationId="{984E2EF2-60D4-4A0D-9F38-66D65F5B9172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5" creationId="{F281CAF9-01DA-4E3D-AC77-645421929D0B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6" creationId="{24726699-08AC-400B-A036-1C08588843E8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7" creationId="{01E2C3C4-3305-4465-9824-3DD6747F894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8" creationId="{1CB2BC29-8A9B-4642-8D40-C081FE485A26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0" creationId="{552E3A63-5D64-465E-8B43-3E811B8A5C8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1" creationId="{25EF3070-0B57-4131-B473-1F02ECF808E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2" creationId="{EA9AA73B-E04D-4B75-943E-CFC2B628F19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3" creationId="{8C7E712D-1270-44D7-BE8B-33A011BC852A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4" creationId="{1AE52247-A2F9-41E0-8B2B-7E370488B6C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6" creationId="{1C1B0999-1904-4A8F-A5D7-73B3FCD5380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7" creationId="{E2ACEAFC-82F1-4A16-B4DF-93348602859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8" creationId="{AFE5F440-4612-4A65-96C2-186FAA5F41D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9" creationId="{285FC3D3-3051-4DB9-8EED-CCFF8DF98B4A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0" creationId="{DDF29848-D6C8-4074-8803-E33C5473DCF1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1" creationId="{3969577D-56E2-4170-895C-E6E30AA9AC9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2" creationId="{72495CDC-629D-49E2-A1FB-A48509297AB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3" creationId="{99EFF83E-6F25-4959-A135-1449CC989532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4" creationId="{9B4D9C4E-D8C9-477D-89AD-EFD1D052006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5" creationId="{45F98309-E2ED-483C-AF15-CBDB6C06B408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6" creationId="{D990D529-3C48-43E8-9215-177D3B933D85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7" creationId="{8E3EEDC0-9E11-4142-BC50-6BF51A0B8E6D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8" creationId="{A453C9B5-5B50-4152-BF19-93406DC2954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9" creationId="{B50FAE27-4FFF-4963-B77D-A5A3D599E7AA}"/>
          </ac:inkMkLst>
        </pc:inkChg>
        <pc:inkChg chg="add">
          <ac:chgData name="Brenton" userId="a7a4dbc5-d763-4f73-82f7-ea636d70ef16" providerId="ADAL" clId="{B325E8CB-6073-4AAC-B0F4-7917FCA60F1C}" dt="2022-01-20T18:01:15.818" v="589" actId="9405"/>
          <ac:inkMkLst>
            <pc:docMk/>
            <pc:sldMk cId="3459141918" sldId="657"/>
            <ac:inkMk id="43" creationId="{84096CD0-CBBA-4430-A70A-ACC57CDD726A}"/>
          </ac:inkMkLst>
        </pc:inkChg>
      </pc:sldChg>
    </pc:docChg>
  </pc:docChgLst>
  <pc:docChgLst>
    <pc:chgData name="Alexander Denison" userId="b60fc6c8-c384-42a6-a4bb-e8c292432837" providerId="ADAL" clId="{5D78AB9D-6B2C-4D0A-A712-CB6513E5963B}"/>
    <pc:docChg chg="custSel modSld">
      <pc:chgData name="Alexander Denison" userId="b60fc6c8-c384-42a6-a4bb-e8c292432837" providerId="ADAL" clId="{5D78AB9D-6B2C-4D0A-A712-CB6513E5963B}" dt="2022-01-20T23:41:19.716" v="2" actId="27636"/>
      <pc:docMkLst>
        <pc:docMk/>
      </pc:docMkLst>
      <pc:sldChg chg="modSp mod">
        <pc:chgData name="Alexander Denison" userId="b60fc6c8-c384-42a6-a4bb-e8c292432837" providerId="ADAL" clId="{5D78AB9D-6B2C-4D0A-A712-CB6513E5963B}" dt="2022-01-20T23:41:19.692" v="0" actId="27636"/>
        <pc:sldMkLst>
          <pc:docMk/>
          <pc:sldMk cId="351555395" sldId="371"/>
        </pc:sldMkLst>
        <pc:spChg chg="mod">
          <ac:chgData name="Alexander Denison" userId="b60fc6c8-c384-42a6-a4bb-e8c292432837" providerId="ADAL" clId="{5D78AB9D-6B2C-4D0A-A712-CB6513E5963B}" dt="2022-01-20T23:41:19.692" v="0" actId="27636"/>
          <ac:spMkLst>
            <pc:docMk/>
            <pc:sldMk cId="351555395" sldId="371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2" actId="27636"/>
        <pc:sldMkLst>
          <pc:docMk/>
          <pc:sldMk cId="578922413" sldId="382"/>
        </pc:sldMkLst>
        <pc:spChg chg="mod">
          <ac:chgData name="Alexander Denison" userId="b60fc6c8-c384-42a6-a4bb-e8c292432837" providerId="ADAL" clId="{5D78AB9D-6B2C-4D0A-A712-CB6513E5963B}" dt="2022-01-20T23:41:19.716" v="2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1" actId="27636"/>
        <pc:sldMkLst>
          <pc:docMk/>
          <pc:sldMk cId="1345363654" sldId="653"/>
        </pc:sldMkLst>
        <pc:spChg chg="mod">
          <ac:chgData name="Alexander Denison" userId="b60fc6c8-c384-42a6-a4bb-e8c292432837" providerId="ADAL" clId="{5D78AB9D-6B2C-4D0A-A712-CB6513E5963B}" dt="2022-01-20T23:41:19.716" v="1" actId="27636"/>
          <ac:spMkLst>
            <pc:docMk/>
            <pc:sldMk cId="1345363654" sldId="6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30839-E345-472D-86EC-CC09406C072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C9A8F0-6890-4358-89CD-BF2A743FD9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9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B1FD7-252F-47C0-A093-54D3A2CC762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9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4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</a:t>
            </a:r>
            <a:r>
              <a:rPr lang="en-US" baseline="0"/>
              <a:t> for both </a:t>
            </a:r>
            <a:r>
              <a:rPr lang="en-US" baseline="0" err="1"/>
              <a:t>rs</a:t>
            </a:r>
            <a:r>
              <a:rPr lang="en-US" baseline="0"/>
              <a:t> = .30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5BBB-48A1-4C23-BCE2-B1BAE3FE1D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57">
              <a:defRPr>
                <a:solidFill>
                  <a:schemeClr val="tx1"/>
                </a:solidFill>
                <a:latin typeface="Arial" charset="0"/>
              </a:defRPr>
            </a:lvl1pPr>
            <a:lvl2pPr marL="742849" indent="-285712" defTabSz="966657">
              <a:defRPr>
                <a:solidFill>
                  <a:schemeClr val="tx1"/>
                </a:solidFill>
                <a:latin typeface="Arial" charset="0"/>
              </a:defRPr>
            </a:lvl2pPr>
            <a:lvl3pPr marL="1142845" indent="-228569" defTabSz="966657">
              <a:defRPr>
                <a:solidFill>
                  <a:schemeClr val="tx1"/>
                </a:solidFill>
                <a:latin typeface="Arial" charset="0"/>
              </a:defRPr>
            </a:lvl3pPr>
            <a:lvl4pPr marL="1599983" indent="-228569" defTabSz="966657">
              <a:defRPr>
                <a:solidFill>
                  <a:schemeClr val="tx1"/>
                </a:solidFill>
                <a:latin typeface="Arial" charset="0"/>
              </a:defRPr>
            </a:lvl4pPr>
            <a:lvl5pPr marL="2057121" indent="-228569" defTabSz="966657">
              <a:defRPr>
                <a:solidFill>
                  <a:schemeClr val="tx1"/>
                </a:solidFill>
                <a:latin typeface="Arial" charset="0"/>
              </a:defRPr>
            </a:lvl5pPr>
            <a:lvl6pPr marL="2514259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397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35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73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D20AF-BD44-4664-81DD-73190DBB9B9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8" y="6673638"/>
            <a:ext cx="445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cite or distribute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10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10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/5k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bvwsp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ologicalscience.org/index.php/members/new-statistics#p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aid.2016.06.069" TargetMode="External"/><Relationship Id="rId2" Type="http://schemas.openxmlformats.org/officeDocument/2006/relationships/hyperlink" Target="https://gist.github.com/bwiernik/903e49e6d59671623a7c44683b3028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54805181561432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mg6fg" TargetMode="External"/><Relationship Id="rId2" Type="http://schemas.openxmlformats.org/officeDocument/2006/relationships/hyperlink" Target="https://doi.org/ghmndx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f5z2t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i.org/bcwr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ebcp.org/practical-meta-analysis-effect-size-calcu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You Do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studies do you need to do a meta-analysis?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Continuously cumulating meta-analysis</a:t>
            </a:r>
            <a:br>
              <a:rPr lang="en-US" dirty="0"/>
            </a:br>
            <a:r>
              <a:rPr lang="en-US" dirty="0"/>
              <a:t>(Braver et al., 2014, </a:t>
            </a:r>
            <a:r>
              <a:rPr lang="en-US" dirty="0">
                <a:hlinkClick r:id="rId2"/>
              </a:rPr>
              <a:t>https://doi.org/10/5k2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Meta-analyses of different sizes let you draw different kinds of conclusions</a:t>
            </a:r>
          </a:p>
          <a:p>
            <a:pPr lvl="2"/>
            <a:r>
              <a:rPr lang="en-US" dirty="0"/>
              <a:t>Preliminary findings</a:t>
            </a:r>
          </a:p>
          <a:p>
            <a:pPr lvl="2"/>
            <a:r>
              <a:rPr lang="en-US" dirty="0"/>
              <a:t>Robust estimates</a:t>
            </a:r>
          </a:p>
          <a:p>
            <a:pPr lvl="2"/>
            <a:r>
              <a:rPr lang="en-US" dirty="0"/>
              <a:t>Moderator effects</a:t>
            </a:r>
          </a:p>
        </p:txBody>
      </p:sp>
    </p:spTree>
    <p:extLst>
      <p:ext uri="{BB962C8B-B14F-4D97-AF65-F5344CB8AC3E}">
        <p14:creationId xmlns:p14="http://schemas.microsoft.com/office/powerpoint/2010/main" val="14719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Replication Continuum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946400" y="1680210"/>
            <a:ext cx="629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9464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2456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17763" y="1805623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Pure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97756" y="1794510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Conceptual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41600" y="2571751"/>
            <a:ext cx="721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52600" y="2673295"/>
            <a:ext cx="8686800" cy="32918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/>
              <a:t>Studies included in a meta-analysis should examine the same relationship</a:t>
            </a:r>
          </a:p>
          <a:p>
            <a:pPr lvl="1"/>
            <a:r>
              <a:rPr lang="en-US" altLang="en-US" sz="2400" kern="0" dirty="0"/>
              <a:t>What is the same relationship?</a:t>
            </a:r>
          </a:p>
          <a:p>
            <a:pPr lvl="1"/>
            <a:r>
              <a:rPr lang="en-US" altLang="en-US" sz="2400" kern="0" dirty="0"/>
              <a:t>Similar constructs, same constructs, or same measures?</a:t>
            </a:r>
            <a:endParaRPr lang="en-US" altLang="en-US" kern="0" dirty="0"/>
          </a:p>
          <a:p>
            <a:pPr lvl="1"/>
            <a:r>
              <a:rPr lang="en-US" altLang="en-US" sz="2400" kern="0" dirty="0"/>
              <a:t>“Apples and oranges”</a:t>
            </a:r>
          </a:p>
          <a:p>
            <a:r>
              <a:rPr lang="en-US" altLang="en-US" kern="0" dirty="0"/>
              <a:t>The purer a replication, the easier it is to defend the comparability of studies</a:t>
            </a:r>
          </a:p>
        </p:txBody>
      </p:sp>
    </p:spTree>
    <p:extLst>
      <p:ext uri="{BB962C8B-B14F-4D97-AF65-F5344CB8AC3E}">
        <p14:creationId xmlns:p14="http://schemas.microsoft.com/office/powerpoint/2010/main" val="148906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Meta-analysis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Imposes rigor on the process of summing up research findings</a:t>
            </a:r>
          </a:p>
          <a:p>
            <a:r>
              <a:rPr lang="en-US" altLang="en-US"/>
              <a:t>Represents findings in a more differentiated and sophisticated manner than conventional reviews</a:t>
            </a:r>
          </a:p>
          <a:p>
            <a:r>
              <a:rPr lang="en-US" altLang="en-US"/>
              <a:t>Capable of finding relationships across studies that are obscured in other approaches</a:t>
            </a:r>
          </a:p>
          <a:p>
            <a:r>
              <a:rPr lang="en-US" altLang="en-US" b="1"/>
              <a:t>Protects against over-interpreting differences across studies</a:t>
            </a:r>
          </a:p>
          <a:p>
            <a:r>
              <a:rPr lang="en-US" altLang="en-US"/>
              <a:t>Can handle a large numbers of studies (this would overwhelm narrative approaches to review)</a:t>
            </a:r>
          </a:p>
        </p:txBody>
      </p:sp>
    </p:spTree>
    <p:extLst>
      <p:ext uri="{BB962C8B-B14F-4D97-AF65-F5344CB8AC3E}">
        <p14:creationId xmlns:p14="http://schemas.microsoft.com/office/powerpoint/2010/main" val="355248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Requires a lot of effort (blood, sweat, and tears)</a:t>
            </a:r>
          </a:p>
          <a:p>
            <a:pPr lvl="1"/>
            <a:r>
              <a:rPr lang="en-US" altLang="en-US" dirty="0"/>
              <a:t>Easy to do a very bad meta-analysis</a:t>
            </a:r>
          </a:p>
          <a:p>
            <a:pPr eaLnBrk="1" hangingPunct="1"/>
            <a:r>
              <a:rPr lang="en-US" altLang="en-US" dirty="0"/>
              <a:t>“Apples and oranges” criticism</a:t>
            </a:r>
          </a:p>
          <a:p>
            <a:pPr lvl="1"/>
            <a:r>
              <a:rPr lang="en-US" altLang="en-US" dirty="0"/>
              <a:t>Statistical analyses may gloss over more qualitative distinctions between studies</a:t>
            </a:r>
          </a:p>
          <a:p>
            <a:pPr lvl="1"/>
            <a:r>
              <a:rPr lang="en-US" altLang="en-US" dirty="0"/>
              <a:t>But this is an empirical questions</a:t>
            </a:r>
          </a:p>
          <a:p>
            <a:pPr eaLnBrk="1" hangingPunct="1"/>
            <a:r>
              <a:rPr lang="en-US" altLang="en-US" dirty="0"/>
              <a:t>Most meta-analyses include “blemished” studies to one degree or another</a:t>
            </a:r>
          </a:p>
          <a:p>
            <a:pPr lvl="1"/>
            <a:r>
              <a:rPr lang="en-US" altLang="en-US" dirty="0"/>
              <a:t>e.g., a randomized design with attrition</a:t>
            </a:r>
          </a:p>
          <a:p>
            <a:pPr eaLnBrk="1" hangingPunct="1"/>
            <a:r>
              <a:rPr lang="en-US" altLang="en-US" dirty="0"/>
              <a:t>Meta-analysis is limited by the data available for input</a:t>
            </a:r>
          </a:p>
          <a:p>
            <a:pPr lvl="1"/>
            <a:r>
              <a:rPr lang="en-US" altLang="en-US" dirty="0"/>
              <a:t>Can’t turn observational studies into experiments using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640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selection (availability, publication) bias poses a continual threat</a:t>
            </a:r>
          </a:p>
          <a:p>
            <a:pPr lvl="1"/>
            <a:r>
              <a:rPr lang="en-US" altLang="en-US" dirty="0"/>
              <a:t>Negative and null finding studies that you were unable to find</a:t>
            </a:r>
          </a:p>
          <a:p>
            <a:pPr lvl="1"/>
            <a:r>
              <a:rPr lang="en-US" altLang="en-US" dirty="0"/>
              <a:t>Outcomes for which there were negative or null findings that were not reported</a:t>
            </a:r>
          </a:p>
          <a:p>
            <a:r>
              <a:rPr lang="en-US" altLang="en-US" dirty="0"/>
              <a:t>Analysis of between-study differences is fundamentally correlational</a:t>
            </a:r>
          </a:p>
        </p:txBody>
      </p:sp>
    </p:spTree>
    <p:extLst>
      <p:ext uri="{BB962C8B-B14F-4D97-AF65-F5344CB8AC3E}">
        <p14:creationId xmlns:p14="http://schemas.microsoft.com/office/powerpoint/2010/main" val="39943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 and Significance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447800"/>
            <a:ext cx="3314700" cy="4800600"/>
          </a:xfrm>
        </p:spPr>
        <p:txBody>
          <a:bodyPr/>
          <a:lstStyle/>
          <a:p>
            <a:r>
              <a:rPr lang="en-US" dirty="0"/>
              <a:t>30 studies of job satisfaction and organizational commitment</a:t>
            </a:r>
          </a:p>
          <a:p>
            <a:pPr lvl="1"/>
            <a:r>
              <a:rPr lang="en-US" dirty="0"/>
              <a:t>(S-H2014: 5)</a:t>
            </a:r>
          </a:p>
          <a:p>
            <a:r>
              <a:rPr lang="en-US" dirty="0"/>
              <a:t>19 significant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906" y="111453"/>
            <a:ext cx="1399765" cy="64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6B69A-F783-FA43-ACE5-6349A39F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412" y="111453"/>
            <a:ext cx="1598039" cy="648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7CF9-5D76-3446-8125-E72EE2D8D7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9953295" y="111453"/>
            <a:ext cx="1399765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satisfaction and organizational commitment are sometimes correlated, sometimes not</a:t>
            </a:r>
          </a:p>
          <a:p>
            <a:pPr lvl="1"/>
            <a:r>
              <a:rPr lang="en-US" dirty="0"/>
              <a:t>Results support a model where commitment grows over time, then asymptotes</a:t>
            </a:r>
          </a:p>
          <a:p>
            <a:pPr lvl="1"/>
            <a:r>
              <a:rPr lang="en-US" dirty="0"/>
              <a:t>Correlation more likely among younger samples, trade workers, and in the North</a:t>
            </a:r>
          </a:p>
          <a:p>
            <a:r>
              <a:rPr lang="en-US" dirty="0"/>
              <a:t>The problem?</a:t>
            </a:r>
          </a:p>
        </p:txBody>
      </p:sp>
    </p:spTree>
    <p:extLst>
      <p:ext uri="{BB962C8B-B14F-4D97-AF65-F5344CB8AC3E}">
        <p14:creationId xmlns:p14="http://schemas.microsoft.com/office/powerpoint/2010/main" val="1812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one of the correlations was randomly drawn from the same sample</a:t>
            </a:r>
          </a:p>
          <a:p>
            <a:pPr lvl="1"/>
            <a:r>
              <a:rPr lang="en-US"/>
              <a:t>Population r = .33 in all samples</a:t>
            </a:r>
          </a:p>
          <a:p>
            <a:pPr lvl="1"/>
            <a:r>
              <a:rPr lang="en-US"/>
              <a:t>Sample r’s ranged from -.10 to .56</a:t>
            </a:r>
          </a:p>
          <a:p>
            <a:r>
              <a:rPr lang="en-US"/>
              <a:t>The null hypothesis was never true!</a:t>
            </a:r>
          </a:p>
          <a:p>
            <a:pPr lvl="1"/>
            <a:r>
              <a:rPr lang="en-US"/>
              <a:t>In all samples, the true r = .33</a:t>
            </a:r>
          </a:p>
          <a:p>
            <a:pPr lvl="1"/>
            <a:r>
              <a:rPr lang="en-US"/>
              <a:t>The significance test found no relationship 11 times</a:t>
            </a:r>
          </a:p>
          <a:p>
            <a:pPr lvl="1"/>
            <a:r>
              <a:rPr lang="en-US"/>
              <a:t>11 / 30 = </a:t>
            </a:r>
            <a:r>
              <a:rPr lang="en-US" b="1"/>
              <a:t>Error rate of 37%</a:t>
            </a:r>
            <a:endParaRPr lang="en-US"/>
          </a:p>
          <a:p>
            <a:pPr lvl="1"/>
            <a:r>
              <a:rPr lang="en-US"/>
              <a:t>Not an error rate of 5%!</a:t>
            </a:r>
          </a:p>
        </p:txBody>
      </p:sp>
    </p:spTree>
    <p:extLst>
      <p:ext uri="{BB962C8B-B14F-4D97-AF65-F5344CB8AC3E}">
        <p14:creationId xmlns:p14="http://schemas.microsoft.com/office/powerpoint/2010/main" val="320022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</a:t>
            </a:r>
            <a:r>
              <a:rPr lang="en-US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Significance tests test the hypothesis that the population value precisely equals a null value (usually 0)</a:t>
            </a:r>
          </a:p>
          <a:p>
            <a:pPr lvl="1"/>
            <a:r>
              <a:rPr lang="en-US"/>
              <a:t>This is virtually never true</a:t>
            </a:r>
          </a:p>
          <a:p>
            <a:r>
              <a:rPr lang="en-US"/>
              <a:t>Significance tests are highly dependent on sample size</a:t>
            </a:r>
          </a:p>
          <a:p>
            <a:pPr lvl="1"/>
            <a:r>
              <a:rPr lang="en-US"/>
              <a:t>With small </a:t>
            </a:r>
            <a:r>
              <a:rPr lang="en-US" i="1"/>
              <a:t>N</a:t>
            </a:r>
            <a:r>
              <a:rPr lang="en-US"/>
              <a:t>, virtually nothing is significant</a:t>
            </a:r>
          </a:p>
          <a:p>
            <a:pPr lvl="1"/>
            <a:r>
              <a:rPr lang="en-US"/>
              <a:t>With large </a:t>
            </a:r>
            <a:r>
              <a:rPr lang="en-US" i="1"/>
              <a:t>N</a:t>
            </a:r>
            <a:r>
              <a:rPr lang="en-US"/>
              <a:t>, most everything is significant</a:t>
            </a:r>
            <a:br>
              <a:rPr lang="en-US"/>
            </a:br>
            <a:r>
              <a:rPr lang="en-US"/>
              <a:t>At </a:t>
            </a:r>
            <a:r>
              <a:rPr lang="en-US" i="1"/>
              <a:t>N</a:t>
            </a:r>
            <a:r>
              <a:rPr lang="en-US"/>
              <a:t> = 153,629, </a:t>
            </a:r>
            <a:r>
              <a:rPr lang="en-US" i="1"/>
              <a:t>r</a:t>
            </a:r>
            <a:r>
              <a:rPr lang="en-US"/>
              <a:t> = .01 is significant at </a:t>
            </a:r>
            <a:r>
              <a:rPr lang="en-US" i="1"/>
              <a:t>p</a:t>
            </a:r>
            <a:r>
              <a:rPr lang="en-US"/>
              <a:t> &lt; .05</a:t>
            </a:r>
            <a:br>
              <a:rPr lang="en-US"/>
            </a:br>
            <a:r>
              <a:rPr lang="en-US"/>
              <a:t>(Notice how most SEM studies ignore the χ</a:t>
            </a:r>
            <a:r>
              <a:rPr lang="en-US" baseline="30000"/>
              <a:t>2</a:t>
            </a:r>
            <a:r>
              <a:rPr lang="en-US"/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1860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540-E79A-674C-81DA-3380D2A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Evidence synthesis &amp;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CC06-FCC6-F44E-8512-30B64289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Systematic review: Research synthesis as a scientific process </a:t>
            </a:r>
          </a:p>
          <a:p>
            <a:r>
              <a:rPr lang="en-US" dirty="0"/>
              <a:t>Emphasis on transparent, replicable, and systematic methods to </a:t>
            </a:r>
            <a:br>
              <a:rPr lang="en-US" dirty="0"/>
            </a:br>
            <a:r>
              <a:rPr lang="en-US" dirty="0"/>
              <a:t>“limit bias in the assembly, critical appraisal, and synthesis of all relevant studies on a specific topic” (Last, 2001) </a:t>
            </a:r>
          </a:p>
          <a:p>
            <a:endParaRPr lang="en-US" dirty="0"/>
          </a:p>
          <a:p>
            <a:r>
              <a:rPr lang="en-US" dirty="0"/>
              <a:t>Transparency and clarity is key</a:t>
            </a:r>
          </a:p>
          <a:p>
            <a:r>
              <a:rPr lang="en-US" dirty="0"/>
              <a:t>Synthesis can use qualitative and/or quantitative methods </a:t>
            </a:r>
          </a:p>
          <a:p>
            <a:r>
              <a:rPr lang="en-US" dirty="0"/>
              <a:t>For some history, see Chalmers et al. (2002, </a:t>
            </a:r>
            <a:r>
              <a:rPr lang="en-US" u="sng" dirty="0">
                <a:hlinkClick r:id="rId2"/>
              </a:rPr>
              <a:t>https://doi.org/bvwspb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 </a:t>
            </a:r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importantly, </a:t>
            </a:r>
            <a:r>
              <a:rPr lang="en-US" i="1"/>
              <a:t>p</a:t>
            </a:r>
            <a:r>
              <a:rPr lang="en-US"/>
              <a:t> values tell us </a:t>
            </a:r>
            <a:r>
              <a:rPr lang="en-US" b="1"/>
              <a:t>nothing</a:t>
            </a:r>
            <a:r>
              <a:rPr lang="en-US"/>
              <a:t> about</a:t>
            </a:r>
          </a:p>
          <a:p>
            <a:pPr lvl="1"/>
            <a:r>
              <a:rPr lang="en-US"/>
              <a:t>The size of the effect</a:t>
            </a:r>
          </a:p>
          <a:p>
            <a:pPr lvl="1"/>
            <a:r>
              <a:rPr lang="en-US"/>
              <a:t>The precision of our estimate of the effect</a:t>
            </a:r>
          </a:p>
          <a:p>
            <a:pPr lvl="1"/>
            <a:r>
              <a:rPr lang="en-US" b="1"/>
              <a:t>Whether the result is likely to replicate in new samples</a:t>
            </a:r>
            <a:endParaRPr lang="en-US"/>
          </a:p>
          <a:p>
            <a:r>
              <a:rPr lang="en-US"/>
              <a:t>What tells us more information?</a:t>
            </a:r>
          </a:p>
          <a:p>
            <a:pPr lvl="1"/>
            <a:r>
              <a:rPr lang="en-US" i="1"/>
              <a:t>N </a:t>
            </a:r>
            <a:r>
              <a:rPr lang="en-US"/>
              <a:t>= 200, </a:t>
            </a:r>
            <a:r>
              <a:rPr lang="en-US" i="1"/>
              <a:t>r </a:t>
            </a:r>
            <a:r>
              <a:rPr lang="en-US"/>
              <a:t>= .21:	</a:t>
            </a:r>
            <a:r>
              <a:rPr lang="en-US" b="1" i="1"/>
              <a:t>p</a:t>
            </a:r>
            <a:r>
              <a:rPr lang="en-US" b="1"/>
              <a:t> = .003</a:t>
            </a:r>
            <a:r>
              <a:rPr lang="en-US"/>
              <a:t> or</a:t>
            </a:r>
            <a:endParaRPr lang="en-US" b="1"/>
          </a:p>
          <a:p>
            <a:pPr marL="457200" lvl="1" indent="0">
              <a:buNone/>
            </a:pPr>
            <a:r>
              <a:rPr lang="en-US" b="1"/>
              <a:t>				(95% CI .08, .34)</a:t>
            </a:r>
          </a:p>
          <a:p>
            <a:pPr lvl="1"/>
            <a:r>
              <a:rPr lang="en-US" i="1"/>
              <a:t>N </a:t>
            </a:r>
            <a:r>
              <a:rPr lang="en-US"/>
              <a:t>= 50, </a:t>
            </a:r>
            <a:r>
              <a:rPr lang="en-US" i="1"/>
              <a:t>r </a:t>
            </a:r>
            <a:r>
              <a:rPr lang="en-US"/>
              <a:t>= .20:	</a:t>
            </a:r>
            <a:r>
              <a:rPr lang="en-US" b="1" i="1"/>
              <a:t>p</a:t>
            </a:r>
            <a:r>
              <a:rPr lang="en-US" b="1"/>
              <a:t> = .162 </a:t>
            </a:r>
            <a:r>
              <a:rPr lang="en-US"/>
              <a:t>or</a:t>
            </a:r>
          </a:p>
          <a:p>
            <a:pPr marL="457200" lvl="1" indent="0">
              <a:buNone/>
            </a:pPr>
            <a:r>
              <a:rPr lang="en-US" b="1"/>
              <a:t>				(95% CI -.08, .45)</a:t>
            </a:r>
          </a:p>
          <a:p>
            <a:pPr lvl="1"/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51791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Dance of the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Demonstration: </a:t>
            </a:r>
            <a:r>
              <a:rPr lang="en-US" sz="2200">
                <a:hlinkClick r:id="rId2"/>
              </a:rPr>
              <a:t>http://psychologicalscience.org/index.php/members/new-statistics#p1</a:t>
            </a:r>
            <a:r>
              <a:rPr lang="en-US" sz="2200"/>
              <a:t> </a:t>
            </a:r>
          </a:p>
          <a:p>
            <a:r>
              <a:rPr lang="en-US"/>
              <a:t>Conclusions:</a:t>
            </a:r>
          </a:p>
          <a:p>
            <a:pPr lvl="1"/>
            <a:r>
              <a:rPr lang="en-US" i="1"/>
              <a:t>p </a:t>
            </a:r>
            <a:r>
              <a:rPr lang="en-US"/>
              <a:t>values are extraordinarily variable across samples unless </a:t>
            </a:r>
            <a:r>
              <a:rPr lang="en-US" i="1"/>
              <a:t>N</a:t>
            </a:r>
            <a:r>
              <a:rPr lang="en-US"/>
              <a:t> and/or the effect size are large</a:t>
            </a:r>
          </a:p>
          <a:p>
            <a:pPr lvl="1"/>
            <a:r>
              <a:rPr lang="en-US"/>
              <a:t>Confidence intervals are more stable</a:t>
            </a:r>
            <a:br>
              <a:rPr lang="en-US"/>
            </a:br>
            <a:r>
              <a:rPr lang="en-US"/>
              <a:t>(they generally overlap and, by definition, cover the population value 95% of the time)</a:t>
            </a:r>
          </a:p>
          <a:p>
            <a:r>
              <a:rPr lang="en-US" i="1"/>
              <a:t>p</a:t>
            </a:r>
            <a:r>
              <a:rPr lang="en-US"/>
              <a:t> values tell us nothing about the distribution of samples; CIs tell us quite a lot</a:t>
            </a:r>
          </a:p>
          <a:p>
            <a:r>
              <a:rPr lang="en-US"/>
              <a:t>CIs tell us everything </a:t>
            </a:r>
            <a:r>
              <a:rPr lang="en-US" i="1"/>
              <a:t>p </a:t>
            </a:r>
            <a:r>
              <a:rPr lang="en-US"/>
              <a:t>values do and more</a:t>
            </a:r>
          </a:p>
        </p:txBody>
      </p:sp>
    </p:spTree>
    <p:extLst>
      <p:ext uri="{BB962C8B-B14F-4D97-AF65-F5344CB8AC3E}">
        <p14:creationId xmlns:p14="http://schemas.microsoft.com/office/powerpoint/2010/main" val="1674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Random deviations of a sample statistic from a population value due to samples with </a:t>
                </a:r>
                <a:r>
                  <a:rPr lang="en-US" i="1" dirty="0"/>
                  <a:t>N</a:t>
                </a:r>
                <a:r>
                  <a:rPr lang="en-US" dirty="0"/>
                  <a:t> &lt; ∞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Features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impact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random</a:t>
                </a:r>
              </a:p>
              <a:p>
                <a:pPr lvl="1"/>
                <a:r>
                  <a:rPr lang="en-US" dirty="0"/>
                  <a:t>Cannot be corrected in a single study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  <a:blipFill>
                <a:blip r:embed="rId2"/>
                <a:stretch>
                  <a:fillRect l="-131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distribution of the sampling errors for a particular statistic</a:t>
            </a:r>
          </a:p>
          <a:p>
            <a:endParaRPr lang="en-US" dirty="0"/>
          </a:p>
          <a:p>
            <a:r>
              <a:rPr lang="en-US" dirty="0"/>
              <a:t>Developing a sampling distribution:</a:t>
            </a:r>
          </a:p>
          <a:p>
            <a:pPr lvl="1"/>
            <a:r>
              <a:rPr lang="en-US" dirty="0"/>
              <a:t>Take a sample of size N</a:t>
            </a:r>
          </a:p>
          <a:p>
            <a:pPr lvl="1"/>
            <a:r>
              <a:rPr lang="en-US" dirty="0"/>
              <a:t>Compute statistic (mean, variance, correlation, etc.)</a:t>
            </a:r>
          </a:p>
          <a:p>
            <a:pPr lvl="1"/>
            <a:r>
              <a:rPr lang="en-US" dirty="0"/>
              <a:t>Do it again (infinitely)</a:t>
            </a:r>
          </a:p>
          <a:p>
            <a:pPr lvl="1"/>
            <a:r>
              <a:rPr lang="en-US" dirty="0"/>
              <a:t>The array of values is the sampling distribution</a:t>
            </a:r>
          </a:p>
          <a:p>
            <a:endParaRPr lang="en-US" dirty="0"/>
          </a:p>
          <a:p>
            <a:r>
              <a:rPr lang="en-US" dirty="0"/>
              <a:t>Many common statistics have known asymptotic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019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Distribution:</a:t>
            </a:r>
            <a:br>
              <a:rPr lang="en-US"/>
            </a:br>
            <a:r>
              <a:rPr lang="en-US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5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540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5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5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3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2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213F3286-0CF7-F849-A8DE-C00E375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1610841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7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Distributions and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standard deviation of the sampling distribution</a:t>
                </a:r>
                <a:br>
                  <a:rPr lang="en-US" dirty="0"/>
                </a:br>
                <a:r>
                  <a:rPr lang="en-US" dirty="0"/>
                  <a:t>(the standard error) to construct confidence intervals around </a:t>
                </a:r>
                <a:br>
                  <a:rPr lang="en-US" dirty="0"/>
                </a:br>
                <a:r>
                  <a:rPr lang="en-US" dirty="0"/>
                  <a:t>sample effect size estimates</a:t>
                </a:r>
              </a:p>
              <a:p>
                <a:endParaRPr lang="en-US" dirty="0"/>
              </a:p>
              <a:p>
                <a:r>
                  <a:rPr lang="en-US" dirty="0"/>
                  <a:t>For normally-distributed statistics: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±1.96×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mean: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61C11B43-CB73-FE4C-9BE6-1D6AC68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2724023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67B24-0119-6D4C-9363-A0C05A9E6358}"/>
              </a:ext>
            </a:extLst>
          </p:cNvPr>
          <p:cNvCxnSpPr>
            <a:cxnSpLocks/>
          </p:cNvCxnSpPr>
          <p:nvPr/>
        </p:nvCxnSpPr>
        <p:spPr>
          <a:xfrm>
            <a:off x="6482141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ED27A1-3890-B848-B969-744AB5E53537}"/>
              </a:ext>
            </a:extLst>
          </p:cNvPr>
          <p:cNvCxnSpPr>
            <a:cxnSpLocks/>
          </p:cNvCxnSpPr>
          <p:nvPr/>
        </p:nvCxnSpPr>
        <p:spPr>
          <a:xfrm>
            <a:off x="10199146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Sizes and 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B4685-CD61-AA46-907E-1C5849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Measures for Meta-Analysis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4BF69-D8CE-6140-B210-D7193EC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362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 size: A measure that </a:t>
            </a:r>
            <a:r>
              <a:rPr lang="en-US" b="1" dirty="0"/>
              <a:t>quantifies</a:t>
            </a:r>
            <a:r>
              <a:rPr lang="en-US" dirty="0"/>
              <a:t> the phenomenon of interest so that it is </a:t>
            </a:r>
            <a:r>
              <a:rPr lang="en-US" b="1" dirty="0"/>
              <a:t>comparable across studies </a:t>
            </a:r>
          </a:p>
          <a:p>
            <a:pPr lvl="1"/>
            <a:r>
              <a:rPr lang="en-US" dirty="0"/>
              <a:t>Not conflated with sample size/precision</a:t>
            </a:r>
          </a:p>
          <a:p>
            <a:pPr lvl="1"/>
            <a:endParaRPr lang="en-US" dirty="0"/>
          </a:p>
          <a:p>
            <a:r>
              <a:rPr lang="en-US" dirty="0"/>
              <a:t>Some commonly used metrics</a:t>
            </a:r>
            <a:endParaRPr lang="en-US" sz="2000" dirty="0"/>
          </a:p>
          <a:p>
            <a:pPr lvl="1"/>
            <a:r>
              <a:rPr lang="en-US" dirty="0"/>
              <a:t>raw or standardized mean differences </a:t>
            </a:r>
            <a:endParaRPr lang="en-US" sz="800" dirty="0"/>
          </a:p>
          <a:p>
            <a:pPr lvl="1"/>
            <a:r>
              <a:rPr lang="en-US" dirty="0"/>
              <a:t>risk differences, log risk ratios, log odds ratios </a:t>
            </a:r>
            <a:endParaRPr lang="en-US" sz="800" dirty="0"/>
          </a:p>
          <a:p>
            <a:pPr lvl="1"/>
            <a:r>
              <a:rPr lang="en-US" dirty="0"/>
              <a:t>raw or r-to-z transformed correlation coefficients </a:t>
            </a:r>
            <a:endParaRPr lang="en-US" sz="800" dirty="0"/>
          </a:p>
          <a:p>
            <a:pPr lvl="1"/>
            <a:r>
              <a:rPr lang="en-US" dirty="0"/>
              <a:t>raw means, proportions, Cronbach’s alpha values </a:t>
            </a:r>
            <a:endParaRPr lang="en-US" sz="800" dirty="0"/>
          </a:p>
          <a:p>
            <a:pPr lvl="1"/>
            <a:r>
              <a:rPr lang="en-US" dirty="0"/>
              <a:t>regression coefficients, (semi)partial correlations </a:t>
            </a:r>
            <a:endParaRPr lang="en-US" sz="800" dirty="0"/>
          </a:p>
          <a:p>
            <a:pPr lvl="1"/>
            <a:r>
              <a:rPr lang="en-US" dirty="0"/>
              <a:t>standard deviations, coefficients of variation, standard deviation ratios</a:t>
            </a:r>
            <a:endParaRPr lang="en-US" sz="800" dirty="0"/>
          </a:p>
          <a:p>
            <a:pPr lvl="1"/>
            <a:r>
              <a:rPr lang="en-US" dirty="0"/>
              <a:t>... 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764-1D02-8046-A952-831E7E79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B294-DEAC-084F-8753-D525F120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‘effect size’ to refer to any quantitative measure of the size of some phenomenon of interest</a:t>
            </a:r>
          </a:p>
          <a:p>
            <a:pPr lvl="1"/>
            <a:r>
              <a:rPr lang="en-US" dirty="0"/>
              <a:t>Even for measures that reflect the </a:t>
            </a:r>
            <a:r>
              <a:rPr lang="en-US" b="1" dirty="0"/>
              <a:t>association between variables </a:t>
            </a:r>
            <a:r>
              <a:rPr lang="en-US" dirty="0"/>
              <a:t>or some property of </a:t>
            </a:r>
            <a:r>
              <a:rPr lang="en-US" b="1" dirty="0"/>
              <a:t>individual groups </a:t>
            </a:r>
          </a:p>
          <a:p>
            <a:endParaRPr lang="en-US" dirty="0"/>
          </a:p>
          <a:p>
            <a:r>
              <a:rPr lang="en-US" dirty="0"/>
              <a:t>Effect size ≠ standardized mean difference </a:t>
            </a:r>
          </a:p>
          <a:p>
            <a:r>
              <a:rPr lang="en-US" dirty="0"/>
              <a:t>Effect size ≠ any standardized measure in general</a:t>
            </a:r>
          </a:p>
          <a:p>
            <a:pPr lvl="1"/>
            <a:r>
              <a:rPr lang="en-US" dirty="0"/>
              <a:t>e.g., the raw mean difference is an effect size measure, a regression coefficient is an effect size measure, ...</a:t>
            </a:r>
          </a:p>
        </p:txBody>
      </p:sp>
    </p:spTree>
    <p:extLst>
      <p:ext uri="{BB962C8B-B14F-4D97-AF65-F5344CB8AC3E}">
        <p14:creationId xmlns:p14="http://schemas.microsoft.com/office/powerpoint/2010/main" val="161498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FBA-A1E5-0245-8055-DDBB41F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Observed/Estimated vs. True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observed outcome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true outcome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:endParaRPr lang="en-US" dirty="0"/>
              </a:p>
              <a:p>
                <a:r>
                  <a:rPr lang="en-US" dirty="0"/>
                  <a:t>We assume: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unbiased) </a:t>
                </a:r>
              </a:p>
              <a:p>
                <a:pPr lvl="1"/>
                <a:r>
                  <a:rPr lang="en-US" dirty="0"/>
                  <a:t>bias adjustments may be necessary: </a:t>
                </a:r>
              </a:p>
              <a:p>
                <a:pPr lvl="2"/>
                <a:r>
                  <a:rPr lang="en-US" dirty="0"/>
                  <a:t>standardized mean difference (Hedges, 1981) </a:t>
                </a:r>
              </a:p>
              <a:p>
                <a:pPr lvl="2"/>
                <a:r>
                  <a:rPr lang="en-US" dirty="0"/>
                  <a:t>log risk/odds ratio (Haldane et al.)</a:t>
                </a:r>
              </a:p>
              <a:p>
                <a:pPr lvl="2"/>
                <a:r>
                  <a:rPr lang="en-US" dirty="0"/>
                  <a:t>correlation coefficient (Olkin &amp; Pratt, 1958)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Quantitative combination of statistical information</a:t>
            </a:r>
            <a:r>
              <a:rPr lang="en-US" dirty="0"/>
              <a:t> from </a:t>
            </a:r>
            <a:r>
              <a:rPr lang="en-US" i="1" dirty="0"/>
              <a:t>multiple empirical studies</a:t>
            </a:r>
            <a:r>
              <a:rPr lang="en-US" dirty="0"/>
              <a:t> to produce an overall estimate of a particular relationship</a:t>
            </a:r>
          </a:p>
          <a:p>
            <a:endParaRPr lang="en-US" b="1" dirty="0"/>
          </a:p>
          <a:p>
            <a:r>
              <a:rPr lang="en-US" b="1" dirty="0"/>
              <a:t>Approach:</a:t>
            </a:r>
            <a:r>
              <a:rPr lang="en-US" dirty="0"/>
              <a:t> Quantify the size, direction, and precision of the effect or association in each study and use this as primary data in further analyses 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2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7E0-CC1C-6646-9749-73D696C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assumptions for effect sizes in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E884-9A4C-5B43-9383-8241136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Effect size has a normal sampling distribution</a:t>
            </a:r>
          </a:p>
          <a:p>
            <a:pPr lvl="1"/>
            <a:r>
              <a:rPr lang="en-US" dirty="0"/>
              <a:t>Becomes basis for constructing confidence intervals on mean ES</a:t>
            </a:r>
          </a:p>
          <a:p>
            <a:pPr lvl="1"/>
            <a:r>
              <a:rPr lang="en-US" dirty="0"/>
              <a:t>Often only true asymptotically</a:t>
            </a:r>
          </a:p>
          <a:p>
            <a:pPr lvl="1"/>
            <a:r>
              <a:rPr lang="en-US" dirty="0"/>
              <a:t>Might need a variance-stabilizing transformation</a:t>
            </a:r>
          </a:p>
          <a:p>
            <a:pPr lvl="1"/>
            <a:endParaRPr lang="en-US" dirty="0"/>
          </a:p>
          <a:p>
            <a:r>
              <a:rPr lang="en-US" dirty="0"/>
              <a:t>Known sampling error variance</a:t>
            </a:r>
          </a:p>
          <a:p>
            <a:pPr lvl="1"/>
            <a:r>
              <a:rPr lang="en-US" dirty="0"/>
              <a:t>Often based on asymptotic assumptions</a:t>
            </a:r>
          </a:p>
          <a:p>
            <a:pPr lvl="1"/>
            <a:r>
              <a:rPr lang="en-US" dirty="0"/>
              <a:t>Often need to substitute observed values into the equation, </a:t>
            </a:r>
            <a:br>
              <a:rPr lang="en-US" dirty="0"/>
            </a:br>
            <a:r>
              <a:rPr lang="en-US" dirty="0"/>
              <a:t>so we only get an estimate</a:t>
            </a:r>
          </a:p>
        </p:txBody>
      </p:sp>
    </p:spTree>
    <p:extLst>
      <p:ext uri="{BB962C8B-B14F-4D97-AF65-F5344CB8AC3E}">
        <p14:creationId xmlns:p14="http://schemas.microsoft.com/office/powerpoint/2010/main" val="397948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31E-B30B-1C47-BDB7-C461DEC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quantitative response variable within a study </a:t>
                </a:r>
                <a:endParaRPr lang="en-US" sz="2000" dirty="0"/>
              </a:p>
              <a:p>
                <a:r>
                  <a:rPr lang="en-US" dirty="0"/>
                  <a:t>Assume that the response variable is normally distributed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mean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pPr lvl="1"/>
                <a:r>
                  <a:rPr lang="en-US" dirty="0"/>
                  <a:t>the true mean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00A4F6-E120-9B41-93A2-B838E5F83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523406"/>
            <a:ext cx="5960293" cy="27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677-05F6-9641-8C6C-A52175E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  (Cohen’s </a:t>
                </a:r>
                <a:r>
                  <a:rPr lang="en-US" i="1" dirty="0"/>
                  <a:t>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  (Hedges’ </a:t>
                </a:r>
                <a:r>
                  <a:rPr lang="en-US" i="1" dirty="0"/>
                  <a:t>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  <a:blipFill>
                <a:blip r:embed="rId2"/>
                <a:stretch>
                  <a:fillRect l="-96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/>
              <p:nvPr/>
            </p:nvSpPr>
            <p:spPr>
              <a:xfrm>
                <a:off x="8773036" y="4857087"/>
                <a:ext cx="3277500" cy="13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6" y="4857087"/>
                <a:ext cx="3277500" cy="1366336"/>
              </a:xfrm>
              <a:prstGeom prst="rect">
                <a:avLst/>
              </a:prstGeom>
              <a:blipFill>
                <a:blip r:embed="rId3"/>
                <a:stretch>
                  <a:fillRect l="-3089" t="-3670" r="-386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140D-6B5C-E545-BF10-A475C979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84200"/>
            <a:ext cx="11912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01C89-F023-8E47-A64F-EAAB20AC9C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" y="0"/>
            <a:ext cx="1072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/>
          </a:bodyPr>
          <a:lstStyle/>
          <a:p>
            <a:r>
              <a:rPr lang="en-US" dirty="0"/>
              <a:t>Oft cited: 0.2/0.5/0.8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0.2/0.4/0.6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SMD back to a familiar scale with known SD</a:t>
            </a:r>
          </a:p>
          <a:p>
            <a:pPr lvl="1"/>
            <a:r>
              <a:rPr lang="en-US" dirty="0"/>
              <a:t>e.g., cognitive functions in children is harmed by lead exposure (</a:t>
            </a:r>
            <a:r>
              <a:rPr lang="en-US" i="1" dirty="0"/>
              <a:t>d</a:t>
            </a:r>
            <a:r>
              <a:rPr lang="en-US" dirty="0"/>
              <a:t> = −0.20) </a:t>
            </a:r>
          </a:p>
          <a:p>
            <a:pPr lvl="1"/>
            <a:r>
              <a:rPr lang="en-US" dirty="0"/>
              <a:t>SD of IQ scores ≈ 15 </a:t>
            </a:r>
          </a:p>
          <a:p>
            <a:pPr lvl="1"/>
            <a:r>
              <a:rPr lang="en-US" dirty="0"/>
              <a:t>Hence, implies a −0.20 × 15 = −3 point difference in IQ scores (on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F5C-4A69-8548-81ED-5CF9849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8EFA-80B2-364E-8AA2-DE9F1ACB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https://gist.github.com/bwiernik/903e49e6d59671623a7c44683b3028f4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Gignac, G. E., &amp; </a:t>
            </a:r>
            <a:r>
              <a:rPr lang="en-US" dirty="0" err="1"/>
              <a:t>Szodorai</a:t>
            </a:r>
            <a:r>
              <a:rPr lang="en-US" dirty="0"/>
              <a:t>, E. T. (2016). Effect size guidelines for individual differences researchers. </a:t>
            </a:r>
            <a:r>
              <a:rPr lang="en-US" i="1" dirty="0"/>
              <a:t>Personality and Individual Differences</a:t>
            </a:r>
            <a:r>
              <a:rPr lang="en-US" dirty="0"/>
              <a:t>, </a:t>
            </a:r>
            <a:r>
              <a:rPr lang="en-US" i="1" dirty="0"/>
              <a:t>102</a:t>
            </a:r>
            <a:r>
              <a:rPr lang="en-US" dirty="0"/>
              <a:t>, 74–78. </a:t>
            </a:r>
            <a:r>
              <a:rPr lang="en-US" dirty="0">
                <a:hlinkClick r:id="rId3"/>
              </a:rPr>
              <a:t>https://doi.org/10.1016/j.paid.2016.06.069</a:t>
            </a:r>
            <a:endParaRPr lang="en-US" dirty="0"/>
          </a:p>
          <a:p>
            <a:r>
              <a:rPr lang="en-US" dirty="0"/>
              <a:t>Paterson, T. A., Harms, P. D., Steel, P., &amp; </a:t>
            </a:r>
            <a:r>
              <a:rPr lang="en-US" dirty="0" err="1"/>
              <a:t>Credé</a:t>
            </a:r>
            <a:r>
              <a:rPr lang="en-US" dirty="0"/>
              <a:t>, M. (2016). An assessment of the magnitude of effect sizes: Evidence from 30 years of meta-analysis in management. </a:t>
            </a:r>
            <a:r>
              <a:rPr lang="en-US" i="1" dirty="0"/>
              <a:t>Journal of Leadership &amp; Organizational Studies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(1), 66–81. </a:t>
            </a:r>
            <a:r>
              <a:rPr lang="en-US" dirty="0">
                <a:hlinkClick r:id="rId4"/>
              </a:rPr>
              <a:t>https://doi.org/10.1177/1548051815614321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6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2DB4-FF3A-AF40-A014-5B17CDA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Dichotomous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dichotomous response variable (with categories out1 and out2) in a study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out1 is the ‘outcome of interest’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Assume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probability of out1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pPr lvl="1"/>
                <a:r>
                  <a:rPr lang="en-US" dirty="0"/>
                  <a:t>the true probability of out1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6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11F65-378B-144B-ADBE-9E65737297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1" y="0"/>
            <a:ext cx="1111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Risk Ratio (Log Relative Risk)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542574" y="3720123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FA2-D9F4-E640-BAFD-D5489AA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Meta-Analysis Can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691-B867-E245-A64B-A82A5F4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examines whether an effect varies and, </a:t>
            </a:r>
            <a:br>
              <a:rPr lang="en-US" dirty="0"/>
            </a:br>
            <a:r>
              <a:rPr lang="en-US" dirty="0"/>
              <a:t>if so, how and why</a:t>
            </a:r>
          </a:p>
          <a:p>
            <a:endParaRPr lang="en-US" dirty="0"/>
          </a:p>
          <a:p>
            <a:r>
              <a:rPr lang="en-US" dirty="0"/>
              <a:t>What is the overall (average) size and direction of the effect or association? </a:t>
            </a:r>
          </a:p>
          <a:p>
            <a:r>
              <a:rPr lang="en-US" dirty="0"/>
              <a:t>How much do effects or associations vary across studies?</a:t>
            </a:r>
          </a:p>
          <a:p>
            <a:r>
              <a:rPr lang="en-US" dirty="0"/>
              <a:t>Does the effect or association depend on characteristics of the studies?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7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7414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323913" y="3879149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25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941-8BA1-8E49-BB10-999DB1A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vs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60B-D47A-2B4F-B101-39EB3A89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6098"/>
          </a:xfrm>
        </p:spPr>
        <p:txBody>
          <a:bodyPr>
            <a:normAutofit/>
          </a:bodyPr>
          <a:lstStyle/>
          <a:p>
            <a:r>
              <a:rPr lang="en-US" dirty="0"/>
              <a:t>Risk ratios may be preferred over odds ratios for interpretability</a:t>
            </a:r>
          </a:p>
          <a:p>
            <a:pPr lvl="1"/>
            <a:r>
              <a:rPr lang="en-US" dirty="0"/>
              <a:t>Odds are odd</a:t>
            </a:r>
          </a:p>
          <a:p>
            <a:pPr lvl="1"/>
            <a:endParaRPr lang="en-US" dirty="0"/>
          </a:p>
          <a:p>
            <a:r>
              <a:rPr lang="en-US" dirty="0"/>
              <a:t>But caution! </a:t>
            </a:r>
          </a:p>
          <a:p>
            <a:pPr lvl="1"/>
            <a:r>
              <a:rPr lang="en-US" dirty="0"/>
              <a:t>Doi et al. (2020, </a:t>
            </a:r>
            <a:r>
              <a:rPr lang="en-US" dirty="0">
                <a:hlinkClick r:id="rId2"/>
              </a:rPr>
              <a:t>https://doi.org/ghmndx</a:t>
            </a:r>
            <a:r>
              <a:rPr lang="en-US" dirty="0"/>
              <a:t>; 2022, </a:t>
            </a:r>
            <a:r>
              <a:rPr lang="en-US" dirty="0">
                <a:hlinkClick r:id="rId3"/>
              </a:rPr>
              <a:t>https://doi.org/gmg6fg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RR are sensitive to baseline risk; OR are not</a:t>
            </a:r>
          </a:p>
          <a:p>
            <a:pPr lvl="1"/>
            <a:r>
              <a:rPr lang="en-US" dirty="0"/>
              <a:t>Best practice: Estimate models using OR, convert to RR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74658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84A5-FEAD-4C48-B5A5-D68E0E4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717550"/>
            <a:ext cx="1205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CA5-6032-6D4C-8386-E5F8397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C8E-84C4-7046-A272-C4074A3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24029"/>
          </a:xfrm>
        </p:spPr>
        <p:txBody>
          <a:bodyPr>
            <a:normAutofit/>
          </a:bodyPr>
          <a:lstStyle/>
          <a:p>
            <a:r>
              <a:rPr lang="en-US" dirty="0"/>
              <a:t>RR = 0.64 for complications in the treatment versus the control group </a:t>
            </a:r>
          </a:p>
          <a:p>
            <a:r>
              <a:rPr lang="en-US" dirty="0"/>
              <a:t>“The risk of complications in the treatment group is .64 times (or 64% of) the risk of complications in the control group” </a:t>
            </a:r>
          </a:p>
          <a:p>
            <a:r>
              <a:rPr lang="en-US" dirty="0"/>
              <a:t>“The risk of complications is 36% (1 − .64 = .36) lower in the treatment group compared to the control group” </a:t>
            </a:r>
          </a:p>
          <a:p>
            <a:r>
              <a:rPr lang="en-US" dirty="0"/>
              <a:t>“The risk of complications is 1.56 (1/.64 ≈ 1.56) times higher </a:t>
            </a:r>
            <a:br>
              <a:rPr lang="en-US" dirty="0"/>
            </a:br>
            <a:r>
              <a:rPr lang="en-US" dirty="0"/>
              <a:t>(= 56% higher) in the control group compared to the treatment group” </a:t>
            </a:r>
          </a:p>
        </p:txBody>
      </p:sp>
    </p:spTree>
    <p:extLst>
      <p:ext uri="{BB962C8B-B14F-4D97-AF65-F5344CB8AC3E}">
        <p14:creationId xmlns:p14="http://schemas.microsoft.com/office/powerpoint/2010/main" val="947815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1B-7297-224F-9BF7-A6F02DB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RR/OR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BA9-459C-494E-81D3-CCB4A786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OR ratios can be interpreted using a </a:t>
            </a:r>
            <a:r>
              <a:rPr lang="en-US" b="1" dirty="0"/>
              <a:t>logistic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 = even, 50% probability</a:t>
            </a:r>
          </a:p>
          <a:p>
            <a:r>
              <a:rPr lang="en-US" dirty="0"/>
              <a:t>1 = 75% probability</a:t>
            </a:r>
          </a:p>
          <a:p>
            <a:r>
              <a:rPr lang="en-US" dirty="0"/>
              <a:t>2 = 88% probability</a:t>
            </a:r>
          </a:p>
          <a:p>
            <a:r>
              <a:rPr lang="en-US" dirty="0"/>
              <a:t>3 = 95% probability</a:t>
            </a:r>
          </a:p>
          <a:p>
            <a:r>
              <a:rPr lang="en-US" dirty="0"/>
              <a:t>4 = always, 98% probability</a:t>
            </a:r>
          </a:p>
        </p:txBody>
      </p:sp>
    </p:spTree>
    <p:extLst>
      <p:ext uri="{BB962C8B-B14F-4D97-AF65-F5344CB8AC3E}">
        <p14:creationId xmlns:p14="http://schemas.microsoft.com/office/powerpoint/2010/main" val="287113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C33-89BB-B24C-AC62-1F17DFD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RR/OR?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23D-6976-5742-974B-A107C5D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a symmetrical measure: </a:t>
            </a:r>
          </a:p>
          <a:p>
            <a:pPr lvl="1"/>
            <a:r>
              <a:rPr lang="en-US" dirty="0"/>
              <a:t>study1: p</a:t>
            </a:r>
            <a:r>
              <a:rPr lang="en-US" baseline="-25000" dirty="0"/>
              <a:t>1</a:t>
            </a:r>
            <a:r>
              <a:rPr lang="en-US" dirty="0"/>
              <a:t> = .50 and p</a:t>
            </a:r>
            <a:r>
              <a:rPr lang="en-US" baseline="-25000" dirty="0"/>
              <a:t>2</a:t>
            </a:r>
            <a:r>
              <a:rPr lang="en-US" dirty="0"/>
              <a:t> = .25 → RR = 2.0 </a:t>
            </a:r>
          </a:p>
          <a:p>
            <a:pPr lvl="1"/>
            <a:r>
              <a:rPr lang="en-US" dirty="0"/>
              <a:t>study2: p</a:t>
            </a:r>
            <a:r>
              <a:rPr lang="en-US" baseline="-25000" dirty="0"/>
              <a:t>1</a:t>
            </a:r>
            <a:r>
              <a:rPr lang="en-US" dirty="0"/>
              <a:t> = .25 and p</a:t>
            </a:r>
            <a:r>
              <a:rPr lang="en-US" baseline="-25000" dirty="0"/>
              <a:t>2</a:t>
            </a:r>
            <a:r>
              <a:rPr lang="en-US" dirty="0"/>
              <a:t> = .50 → RR = 0.5 </a:t>
            </a:r>
          </a:p>
          <a:p>
            <a:pPr lvl="1"/>
            <a:r>
              <a:rPr lang="en-US" dirty="0"/>
              <a:t>Mean of the two RR is 1.25 </a:t>
            </a:r>
          </a:p>
          <a:p>
            <a:pPr lvl="1"/>
            <a:r>
              <a:rPr lang="en-US" dirty="0"/>
              <a:t>The ln[RR] values are .6932 and −.6932 </a:t>
            </a:r>
          </a:p>
          <a:p>
            <a:pPr lvl="1"/>
            <a:r>
              <a:rPr lang="en-US" dirty="0"/>
              <a:t>Mean of the two ln[RR] is 0 </a:t>
            </a:r>
          </a:p>
          <a:p>
            <a:pPr lvl="1"/>
            <a:r>
              <a:rPr lang="en-US" dirty="0"/>
              <a:t>Back-transformation: e</a:t>
            </a:r>
            <a:r>
              <a:rPr lang="en-US" baseline="30000" dirty="0"/>
              <a:t>0</a:t>
            </a:r>
            <a:r>
              <a:rPr lang="en-US" dirty="0"/>
              <a:t> = 1 </a:t>
            </a:r>
          </a:p>
          <a:p>
            <a:endParaRPr lang="en-US" sz="2400" dirty="0"/>
          </a:p>
          <a:p>
            <a:r>
              <a:rPr lang="en-US" sz="2400" dirty="0"/>
              <a:t>To get approximate normality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250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1F2BD-47F4-A343-8EBE-57E12909A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76" y="0"/>
            <a:ext cx="1110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6629-D38F-8546-80F0-07958F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2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quantitative variables are measured in a single group of cases </a:t>
                </a:r>
              </a:p>
              <a:p>
                <a:r>
                  <a:rPr lang="en-US" dirty="0"/>
                  <a:t>Assume the variables have a bivariate normal distribution with true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AE56E6-F24B-4D4C-993F-5D25DD9FF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28865"/>
            <a:ext cx="5410200" cy="39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61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86C7-37AE-414A-991D-C671C5F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3500"/>
            <a:ext cx="1028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526-9FBE-2D4F-B2A6-A6F06A9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 in the SR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96C1-2BB5-7F48-A3F4-63396456F7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091" y="1077114"/>
            <a:ext cx="6827818" cy="578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D36629-8D4B-C142-BFE3-A05CC4207200}"/>
              </a:ext>
            </a:extLst>
          </p:cNvPr>
          <p:cNvSpPr/>
          <p:nvPr/>
        </p:nvSpPr>
        <p:spPr>
          <a:xfrm>
            <a:off x="167363" y="5514569"/>
            <a:ext cx="233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Cooper (2016)</a:t>
            </a:r>
          </a:p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ISBN: 9781483331157</a:t>
            </a:r>
            <a:endParaRPr lang="en-US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4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6982-4F28-8A4A-932C-AD36376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sample variance for </a:t>
            </a:r>
            <a:r>
              <a:rPr lang="en-US" i="1" dirty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Substitute observed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sample-size-weighted mean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-to-</a:t>
                </a:r>
                <a:r>
                  <a:rPr lang="en-US" i="1" dirty="0"/>
                  <a:t>z</a:t>
                </a:r>
                <a:r>
                  <a:rPr lang="en-US" dirty="0"/>
                  <a:t> transform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7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r-to-z transformed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57B449-7750-434A-AFCD-FDF3EC8376CC}"/>
              </a:ext>
            </a:extLst>
          </p:cNvPr>
          <p:cNvSpPr/>
          <p:nvPr/>
        </p:nvSpPr>
        <p:spPr>
          <a:xfrm>
            <a:off x="7323913" y="3879149"/>
            <a:ext cx="418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(this correction is rarely applied)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247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707" y="1261561"/>
            <a:ext cx="9192585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54" y="1261561"/>
            <a:ext cx="8093291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9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 cited: 0.1/0.3/0.5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r>
              <a:rPr lang="en-US" dirty="0"/>
              <a:t>Inconsistent with </a:t>
            </a:r>
            <a:r>
              <a:rPr lang="en-US" i="1" dirty="0"/>
              <a:t>d</a:t>
            </a:r>
            <a:r>
              <a:rPr lang="en-US" dirty="0"/>
              <a:t> benchmarks (cf. </a:t>
            </a:r>
            <a:r>
              <a:rPr lang="en-US" i="1" dirty="0"/>
              <a:t>d</a:t>
            </a:r>
            <a:r>
              <a:rPr lang="en-US" dirty="0"/>
              <a:t> = .20/.63/1.15)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0.1/0.2/0.3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</a:t>
            </a:r>
            <a:r>
              <a:rPr lang="en-US" i="1" dirty="0"/>
              <a:t>r</a:t>
            </a:r>
            <a:r>
              <a:rPr lang="en-US" dirty="0"/>
              <a:t> back to a familiar scale with known SD</a:t>
            </a:r>
          </a:p>
          <a:p>
            <a:pPr lvl="1"/>
            <a:r>
              <a:rPr lang="en-US" dirty="0"/>
              <a:t>e.g., study hours in college associated higher grades (</a:t>
            </a:r>
            <a:r>
              <a:rPr lang="en-US" i="1" dirty="0"/>
              <a:t>r</a:t>
            </a:r>
            <a:r>
              <a:rPr lang="en-US" dirty="0"/>
              <a:t> = 0.20) </a:t>
            </a:r>
          </a:p>
          <a:p>
            <a:pPr lvl="1"/>
            <a:r>
              <a:rPr lang="en-US" dirty="0"/>
              <a:t>SD of hours ≈ 5; SD of grades ≈ 1.1</a:t>
            </a:r>
          </a:p>
          <a:p>
            <a:pPr lvl="1"/>
            <a:r>
              <a:rPr lang="en-US" dirty="0"/>
              <a:t>Hence, implies 5 more hours is associated with an expected difference of 0.20 × 5 / 1.1 = .91 grade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6CD-DCB6-1242-A4F8-C4EFAB9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Other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792-B1A8-574B-B721-52EFEEE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875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types of correlations</a:t>
            </a:r>
          </a:p>
          <a:p>
            <a:pPr lvl="1"/>
            <a:r>
              <a:rPr lang="en-US" dirty="0"/>
              <a:t>ICC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Point-biserial, biserial</a:t>
            </a:r>
          </a:p>
          <a:p>
            <a:pPr lvl="1"/>
            <a:r>
              <a:rPr lang="en-US" dirty="0"/>
              <a:t>Tetrachoric, </a:t>
            </a:r>
            <a:r>
              <a:rPr lang="en-US" dirty="0" err="1"/>
              <a:t>polychoric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sampling error variances</a:t>
            </a:r>
          </a:p>
          <a:p>
            <a:pPr lvl="1"/>
            <a:r>
              <a:rPr lang="en-US" dirty="0"/>
              <a:t>Constraints on possible values; increased uncertainty due to adjustments</a:t>
            </a:r>
          </a:p>
          <a:p>
            <a:pPr lvl="1"/>
            <a:r>
              <a:rPr lang="en-US" dirty="0"/>
              <a:t>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See Pustejovsky (2014; </a:t>
            </a:r>
            <a:r>
              <a:rPr lang="en-US" dirty="0">
                <a:hlinkClick r:id="rId2"/>
              </a:rPr>
              <a:t>https://doi.org/f5z2tp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with continuous</a:t>
            </a:r>
          </a:p>
          <a:p>
            <a:pPr lvl="1"/>
            <a:r>
              <a:rPr lang="en-US" dirty="0"/>
              <a:t>E.g., gender and job satisfaction</a:t>
            </a:r>
          </a:p>
          <a:p>
            <a:pPr lvl="1"/>
            <a:r>
              <a:rPr lang="en-US" dirty="0"/>
              <a:t>“Point-biserial” correlation</a:t>
            </a:r>
          </a:p>
          <a:p>
            <a:r>
              <a:rPr lang="en-US" dirty="0"/>
              <a:t>Binary with binary</a:t>
            </a:r>
          </a:p>
          <a:p>
            <a:pPr lvl="1"/>
            <a:r>
              <a:rPr lang="en-US" dirty="0"/>
              <a:t>E.g., training/no training with turnover</a:t>
            </a:r>
          </a:p>
          <a:p>
            <a:pPr lvl="1"/>
            <a:r>
              <a:rPr lang="en-US" dirty="0"/>
              <a:t>“Phi correlation”</a:t>
            </a:r>
          </a:p>
          <a:p>
            <a:r>
              <a:rPr lang="en-US" dirty="0"/>
              <a:t>Both are 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Avoid computation of tetrachoric/biserial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3772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F17-7D29-B249-B840-10C095A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2F10-F910-274C-881F-168ECD9F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conduct a meta-analysis in a transformed metric, we back-transform results for presentation</a:t>
            </a:r>
          </a:p>
          <a:p>
            <a:endParaRPr lang="en-US" dirty="0"/>
          </a:p>
          <a:p>
            <a:r>
              <a:rPr lang="en-US" dirty="0" err="1"/>
              <a:t>lnRR</a:t>
            </a:r>
            <a:r>
              <a:rPr lang="en-US" dirty="0"/>
              <a:t> / </a:t>
            </a:r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exp()</a:t>
            </a:r>
          </a:p>
          <a:p>
            <a:r>
              <a:rPr lang="en-US" dirty="0"/>
              <a:t>z-correlation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transf.ztor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transf.logortorr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, and ln(</a:t>
                </a:r>
                <a:r>
                  <a:rPr lang="en-US" i="1" dirty="0"/>
                  <a:t>OR</a:t>
                </a:r>
                <a:r>
                  <a:rPr lang="en-US" dirty="0"/>
                  <a:t>) are all approximately normally distributed</a:t>
                </a:r>
              </a:p>
              <a:p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 = .30 → </a:t>
                </a:r>
                <a:r>
                  <a:rPr lang="en-US" i="1" dirty="0"/>
                  <a:t>z</a:t>
                </a:r>
                <a:r>
                  <a:rPr lang="en-US" dirty="0"/>
                  <a:t> = .31, </a:t>
                </a:r>
                <a:r>
                  <a:rPr lang="en-US" i="1" dirty="0"/>
                  <a:t>N </a:t>
                </a:r>
                <a:r>
                  <a:rPr lang="en-US" dirty="0"/>
                  <a:t>= 250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=.064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sz="1600" i="1" dirty="0"/>
                </a:br>
                <a:endParaRPr lang="en-US" sz="1600" i="1" dirty="0"/>
              </a:p>
              <a:p>
                <a:pPr marL="0" indent="0">
                  <a:buNone/>
                </a:pPr>
                <a:r>
                  <a:rPr lang="en-US" sz="4000" dirty="0"/>
                  <a:t>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z</a:t>
                </a:r>
                <a:r>
                  <a:rPr lang="en-US" sz="4000" dirty="0"/>
                  <a:t> = (.18, .43)			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r</a:t>
                </a:r>
                <a:r>
                  <a:rPr lang="en-US" sz="4000" dirty="0"/>
                  <a:t> = (.18, .41)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  <a:blipFill>
                <a:blip r:embed="rId2"/>
                <a:stretch>
                  <a:fillRect l="-1930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4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Between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, and </a:t>
                </a:r>
                <a:r>
                  <a:rPr lang="en-US" i="1" dirty="0"/>
                  <a:t>OR</a:t>
                </a:r>
                <a:r>
                  <a:rPr lang="en-US" dirty="0"/>
                  <a:t> can all be readily converted into each other</a:t>
                </a:r>
              </a:p>
              <a:p>
                <a:pPr lvl="1"/>
                <a:r>
                  <a:rPr lang="en-US" dirty="0"/>
                  <a:t>But be careful of need to correct for dichotomization/unequal group sizes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r>
                  <a:rPr lang="en-US" dirty="0"/>
                  <a:t>From </a:t>
                </a:r>
                <a:r>
                  <a:rPr lang="en-US" i="1" dirty="0"/>
                  <a:t>OR</a:t>
                </a:r>
                <a:endParaRPr lang="en-US" dirty="0"/>
              </a:p>
              <a:p>
                <a:pPr lvl="1"/>
                <a:r>
                  <a:rPr lang="en-US" dirty="0"/>
                  <a:t>Detailed methods by Ferguson &amp; Bibby (2012, </a:t>
                </a:r>
                <a:r>
                  <a:rPr lang="en-US" dirty="0">
                    <a:hlinkClick r:id="rId2"/>
                  </a:rPr>
                  <a:t>https://doi.org/bcwr65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Meta-Analysis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narrative reviews are biased</a:t>
            </a:r>
          </a:p>
          <a:p>
            <a:pPr lvl="1"/>
            <a:r>
              <a:rPr lang="en-US" altLang="en-US" dirty="0"/>
              <a:t>Cannot be comprehensive</a:t>
            </a:r>
          </a:p>
          <a:p>
            <a:pPr lvl="1"/>
            <a:r>
              <a:rPr lang="en-US" altLang="en-US" dirty="0"/>
              <a:t>Often reflects reviewer bias</a:t>
            </a:r>
          </a:p>
          <a:p>
            <a:pPr lvl="1"/>
            <a:r>
              <a:rPr lang="en-US" altLang="en-US" dirty="0"/>
              <a:t>Typical focus on statistical significance testing</a:t>
            </a:r>
          </a:p>
          <a:p>
            <a:r>
              <a:rPr lang="en-US" altLang="en-US" dirty="0"/>
              <a:t>Significance testing misleads scientific inquiry</a:t>
            </a:r>
          </a:p>
          <a:p>
            <a:pPr lvl="1"/>
            <a:r>
              <a:rPr lang="en-US" altLang="en-US" dirty="0"/>
              <a:t>Highly dependent on sample size</a:t>
            </a:r>
          </a:p>
          <a:p>
            <a:pPr lvl="1"/>
            <a:r>
              <a:rPr lang="en-US" altLang="en-US" dirty="0"/>
              <a:t>Highly dependent on size of population effect</a:t>
            </a:r>
          </a:p>
          <a:p>
            <a:pPr lvl="1"/>
            <a:r>
              <a:rPr lang="en-US" altLang="en-US" dirty="0"/>
              <a:t>Null findings not given the same “weight” as significant findings</a:t>
            </a:r>
          </a:p>
          <a:p>
            <a:r>
              <a:rPr lang="en-US" altLang="en-US" dirty="0"/>
              <a:t>Meta-analysis changes the focus to the direction and magnitude of the effects across studies</a:t>
            </a:r>
          </a:p>
          <a:p>
            <a:pPr lvl="1"/>
            <a:r>
              <a:rPr lang="en-US" altLang="en-US" dirty="0"/>
              <a:t>Direction and magnitude represented by the effect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240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variety of other statistics can be used to estimate </a:t>
                </a:r>
                <a:r>
                  <a:rPr lang="en-US" i="1" dirty="0"/>
                  <a:t>d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dirty="0"/>
                  <a:t> if they are not reported</a:t>
                </a:r>
              </a:p>
              <a:p>
                <a:pPr lvl="1"/>
                <a:r>
                  <a:rPr lang="en-US" dirty="0"/>
                  <a:t>See Lipsey and Wilson (2001) Appendix B for many useful formulas</a:t>
                </a:r>
              </a:p>
              <a:p>
                <a:r>
                  <a:rPr lang="en-US" dirty="0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9464" y="4230397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678" y="4230397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198" y="5661573"/>
            <a:ext cx="62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tests with two groups</a:t>
            </a:r>
          </a:p>
        </p:txBody>
      </p:sp>
    </p:spTree>
    <p:extLst>
      <p:ext uri="{BB962C8B-B14F-4D97-AF65-F5344CB8AC3E}">
        <p14:creationId xmlns:p14="http://schemas.microsoft.com/office/powerpoint/2010/main" val="3515553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variety of other statistics can be used to estimate </a:t>
                </a:r>
                <a:r>
                  <a:rPr lang="en-US" i="1"/>
                  <a:t>d </a:t>
                </a:r>
                <a:r>
                  <a:rPr lang="en-US"/>
                  <a:t>and </a:t>
                </a:r>
                <a:r>
                  <a:rPr lang="en-US" i="1"/>
                  <a:t>r</a:t>
                </a:r>
                <a:r>
                  <a:rPr lang="en-US"/>
                  <a:t> if they are not reported</a:t>
                </a:r>
              </a:p>
              <a:p>
                <a:pPr lvl="1"/>
                <a:r>
                  <a:rPr lang="en-US"/>
                  <a:t>See </a:t>
                </a:r>
                <a:r>
                  <a:rPr lang="en-US" err="1"/>
                  <a:t>Lipsey</a:t>
                </a:r>
                <a:r>
                  <a:rPr lang="en-US"/>
                  <a:t> and Wilson (2001) Appendix B for many useful formulas</a:t>
                </a:r>
              </a:p>
              <a:p>
                <a:r>
                  <a:rPr lang="en-US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1698" y="40626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192" y="3924133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568" y="5338403"/>
            <a:ext cx="69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tests with two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920" y="3924134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</a:t>
            </a:r>
          </a:p>
          <a:p>
            <a:pPr algn="ctr"/>
            <a:r>
              <a:rPr lang="en-US"/>
              <a:t>Square</a:t>
            </a:r>
          </a:p>
          <a:p>
            <a:pPr algn="ctr"/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5363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Degrees of Approximation to the </a:t>
            </a:r>
            <a:r>
              <a:rPr lang="en-US" altLang="en-US" sz="3600" i="1"/>
              <a:t>d</a:t>
            </a:r>
            <a:r>
              <a:rPr lang="en-US" altLang="en-US" sz="3600"/>
              <a:t> Value Depending of Method of Computation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8006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en-US"/>
              <a:t>Direct calculation based on means and standard deviations</a:t>
            </a:r>
          </a:p>
          <a:p>
            <a:pPr lvl="1"/>
            <a:r>
              <a:rPr lang="en-US" altLang="en-US"/>
              <a:t>Algebraically equivalent formulas (t-test)</a:t>
            </a:r>
          </a:p>
          <a:p>
            <a:pPr lvl="1"/>
            <a:r>
              <a:rPr lang="en-US" altLang="en-US"/>
              <a:t>Exact probability value for a t-test</a:t>
            </a:r>
          </a:p>
          <a:p>
            <a:pPr lvl="1"/>
            <a:r>
              <a:rPr lang="en-US" altLang="en-US"/>
              <a:t>Compute from correlation coefficient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Numerator: Estimates of the mean difference (adjusted means, unstandardized regression weight, gain score means)</a:t>
            </a:r>
          </a:p>
          <a:p>
            <a:pPr lvl="1"/>
            <a:r>
              <a:rPr lang="en-US" altLang="en-US"/>
              <a:t>Denominator: Estimates of the pooled standard deviation (gain score standard deviation, one-way ANOVA with 3 or more groups, ANCOVA)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Approximations based on dichotomous data</a:t>
            </a:r>
          </a:p>
          <a:p>
            <a:pPr lvl="1"/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1341438" y="20875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Excellent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 rot="-5400000">
            <a:off x="1420952" y="3798750"/>
            <a:ext cx="106017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Good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 rot="-5400000">
            <a:off x="1540222" y="5393979"/>
            <a:ext cx="8216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036700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formulas for </a:t>
            </a:r>
            <a:r>
              <a:rPr lang="en-US" i="1"/>
              <a:t>F</a:t>
            </a:r>
            <a:r>
              <a:rPr lang="en-US"/>
              <a:t>-ratios and χ</a:t>
            </a:r>
            <a:r>
              <a:rPr lang="en-US" baseline="30000"/>
              <a:t>2</a:t>
            </a:r>
            <a:r>
              <a:rPr lang="en-US"/>
              <a:t> described above should only be used for two-group comparisons (i.e., </a:t>
            </a:r>
            <a:r>
              <a:rPr lang="en-US" err="1"/>
              <a:t>df</a:t>
            </a:r>
            <a:r>
              <a:rPr lang="en-US"/>
              <a:t> = 1)</a:t>
            </a:r>
            <a:endParaRPr lang="en-US" i="1"/>
          </a:p>
          <a:p>
            <a:r>
              <a:rPr lang="en-US"/>
              <a:t>More complex formulas are needed when more than two groups are present</a:t>
            </a:r>
          </a:p>
          <a:p>
            <a:pPr lvl="1"/>
            <a:r>
              <a:rPr lang="en-US" err="1"/>
              <a:t>Lipsey</a:t>
            </a:r>
            <a:r>
              <a:rPr lang="en-US"/>
              <a:t> &amp; Wilson (2001)</a:t>
            </a:r>
          </a:p>
          <a:p>
            <a:pPr lvl="1"/>
            <a:r>
              <a:rPr lang="en-US" err="1"/>
              <a:t>Rosnow</a:t>
            </a:r>
            <a:r>
              <a:rPr lang="en-US"/>
              <a:t> et al. (2000, 10/dppjh5)</a:t>
            </a:r>
          </a:p>
        </p:txBody>
      </p:sp>
    </p:spTree>
    <p:extLst>
      <p:ext uri="{BB962C8B-B14F-4D97-AF65-F5344CB8AC3E}">
        <p14:creationId xmlns:p14="http://schemas.microsoft.com/office/powerpoint/2010/main" val="5789224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Calculators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Wilson’s ES calculator  </a:t>
            </a:r>
          </a:p>
          <a:p>
            <a:pPr lvl="1"/>
            <a:r>
              <a:rPr lang="en-US" dirty="0">
                <a:hlinkClick r:id="rId3"/>
              </a:rPr>
              <a:t>http://cebcp.org/practical-meta-analysis-effect-size-calculator/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metafor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escalc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psychmeta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convert_es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Meta-analytic reviews</a:t>
            </a:r>
          </a:p>
          <a:p>
            <a:endParaRPr lang="en-US" sz="3600" dirty="0"/>
          </a:p>
          <a:p>
            <a:r>
              <a:rPr lang="en-US" sz="3600" dirty="0"/>
              <a:t>Meta-analyses with primary data</a:t>
            </a:r>
          </a:p>
          <a:p>
            <a:pPr lvl="1"/>
            <a:r>
              <a:rPr lang="en-US" dirty="0"/>
              <a:t>Multi-site studies</a:t>
            </a:r>
          </a:p>
          <a:p>
            <a:pPr lvl="2"/>
            <a:r>
              <a:rPr lang="en-US" dirty="0"/>
              <a:t>E.g., multiple clinics, multiple organizations, multiple schools</a:t>
            </a:r>
          </a:p>
          <a:p>
            <a:pPr lvl="1"/>
            <a:r>
              <a:rPr lang="en-US" dirty="0"/>
              <a:t>Multiple group/moderator analyses</a:t>
            </a:r>
          </a:p>
          <a:p>
            <a:pPr lvl="2"/>
            <a:r>
              <a:rPr lang="en-US" dirty="0"/>
              <a:t>Different job families, different patient populations, different countries or cultures</a:t>
            </a:r>
          </a:p>
          <a:p>
            <a:pPr marL="914524" lvl="2" indent="0">
              <a:buNone/>
            </a:pP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64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Meta-analytic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Meta-analysis is most frequently applied when conducting a review of a research literature</a:t>
            </a:r>
          </a:p>
          <a:p>
            <a:pPr lvl="1"/>
            <a:r>
              <a:rPr lang="en-US" dirty="0"/>
              <a:t>As an alternative to narrative reviews</a:t>
            </a:r>
          </a:p>
          <a:p>
            <a:endParaRPr lang="en-US" dirty="0"/>
          </a:p>
          <a:p>
            <a:r>
              <a:rPr lang="en-US" dirty="0"/>
              <a:t>A meta-analytic review is only useful if the review is carefully conducted and comprehensive</a:t>
            </a:r>
          </a:p>
          <a:p>
            <a:pPr lvl="1"/>
            <a:r>
              <a:rPr lang="en-US" dirty="0"/>
              <a:t>Medical meta-analyses are highly concerned with the quality of the review</a:t>
            </a:r>
          </a:p>
          <a:p>
            <a:pPr lvl="1"/>
            <a:r>
              <a:rPr lang="en-US" dirty="0"/>
              <a:t>Many psychology meta-analyses are rather sloppy with their review methods</a:t>
            </a:r>
          </a:p>
          <a:p>
            <a:pPr lvl="2"/>
            <a:r>
              <a:rPr lang="en-US" dirty="0"/>
              <a:t>This has been improving in recent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You Do Meta-analysis?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Meta-analysis is applicable to research studies that</a:t>
            </a:r>
          </a:p>
          <a:p>
            <a:pPr lvl="1"/>
            <a:r>
              <a:rPr lang="en-US" altLang="en-US" sz="2600" dirty="0"/>
              <a:t>Are empirical</a:t>
            </a:r>
          </a:p>
          <a:p>
            <a:pPr lvl="1"/>
            <a:r>
              <a:rPr lang="en-US" altLang="en-US" sz="2600" dirty="0"/>
              <a:t>Produce </a:t>
            </a:r>
            <a:r>
              <a:rPr lang="en-US" altLang="en-US" sz="2600" u="sng" dirty="0"/>
              <a:t>quantitative</a:t>
            </a:r>
            <a:r>
              <a:rPr lang="en-US" altLang="en-US" sz="2600" dirty="0"/>
              <a:t> results</a:t>
            </a:r>
          </a:p>
          <a:p>
            <a:pPr lvl="1"/>
            <a:r>
              <a:rPr lang="en-US" altLang="en-US" sz="2600" dirty="0"/>
              <a:t>Examine the same constructs/variables and relationships</a:t>
            </a:r>
          </a:p>
          <a:p>
            <a:pPr lvl="1"/>
            <a:r>
              <a:rPr lang="en-US" altLang="en-US" sz="2600" dirty="0"/>
              <a:t>Have findings that can be expressed in a comparable statistical form (i.e., effect sizes: mean differences, correlation coefficients, odds-ratios, proportions, etc.)</a:t>
            </a:r>
          </a:p>
          <a:p>
            <a:pPr lvl="1"/>
            <a:r>
              <a:rPr lang="en-US" altLang="en-US" sz="2600" dirty="0"/>
              <a:t>Are substantively “comparable” given the question at hand</a:t>
            </a:r>
          </a:p>
        </p:txBody>
      </p:sp>
    </p:spTree>
    <p:extLst>
      <p:ext uri="{BB962C8B-B14F-4D97-AF65-F5344CB8AC3E}">
        <p14:creationId xmlns:p14="http://schemas.microsoft.com/office/powerpoint/2010/main" val="3237798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186</TotalTime>
  <Words>3311</Words>
  <Application>Microsoft Macintosh PowerPoint</Application>
  <PresentationFormat>Widescreen</PresentationFormat>
  <Paragraphs>430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.AppleSystemUIFont</vt:lpstr>
      <vt:lpstr>Arial</vt:lpstr>
      <vt:lpstr>Calibri</vt:lpstr>
      <vt:lpstr>Cambria Math</vt:lpstr>
      <vt:lpstr>Consolas</vt:lpstr>
      <vt:lpstr>Fira Code</vt:lpstr>
      <vt:lpstr>FiraGO</vt:lpstr>
      <vt:lpstr>Font Awesome 5 Brands Regular</vt:lpstr>
      <vt:lpstr>Gill Sans</vt:lpstr>
      <vt:lpstr>LucidaGrande</vt:lpstr>
      <vt:lpstr>Tahoma</vt:lpstr>
      <vt:lpstr>Times New Roman</vt:lpstr>
      <vt:lpstr>Wingdings</vt:lpstr>
      <vt:lpstr>1_Office Theme</vt:lpstr>
      <vt:lpstr>Meta-Analysis</vt:lpstr>
      <vt:lpstr>Evidence synthesis &amp; systematic reviews</vt:lpstr>
      <vt:lpstr>What is meta-analysis?</vt:lpstr>
      <vt:lpstr>Questions Meta-Analysis Can Address</vt:lpstr>
      <vt:lpstr>Meta-analysis in the SR process</vt:lpstr>
      <vt:lpstr>Logic of Meta-Analysis</vt:lpstr>
      <vt:lpstr>Applications of meta-analysis</vt:lpstr>
      <vt:lpstr>Meta-analytic reviews</vt:lpstr>
      <vt:lpstr>When Can You Do Meta-analysis?</vt:lpstr>
      <vt:lpstr>When Can You Do Meta-analysis?</vt:lpstr>
      <vt:lpstr>The Replication Continuum</vt:lpstr>
      <vt:lpstr>Strengths of Meta-analysis</vt:lpstr>
      <vt:lpstr>Weaknesses of Meta-analysis</vt:lpstr>
      <vt:lpstr>Weaknesses of Meta-analysis</vt:lpstr>
      <vt:lpstr>Sampling Error and Significance Testing</vt:lpstr>
      <vt:lpstr>Example: </vt:lpstr>
      <vt:lpstr>Conclusions based on example</vt:lpstr>
      <vt:lpstr>Conclusions based on example</vt:lpstr>
      <vt:lpstr>The problem with p values</vt:lpstr>
      <vt:lpstr>The problem with p values</vt:lpstr>
      <vt:lpstr>Dance of the p-values</vt:lpstr>
      <vt:lpstr>Sampling error</vt:lpstr>
      <vt:lpstr>Sampling Distribution</vt:lpstr>
      <vt:lpstr>Sampling Distribution: Sample Mean</vt:lpstr>
      <vt:lpstr>Sampling Distributions and Confidence Intervals</vt:lpstr>
      <vt:lpstr>Effect Sizes and Confidence Intervals</vt:lpstr>
      <vt:lpstr>Effect Size Measures for Meta-Analysis</vt:lpstr>
      <vt:lpstr>Terminology</vt:lpstr>
      <vt:lpstr>Observed/Estimated vs. True Outcomes</vt:lpstr>
      <vt:lpstr>Common assumptions for effect sizes in meta-analysis</vt:lpstr>
      <vt:lpstr>2 Groups + Quantitative Variables</vt:lpstr>
      <vt:lpstr>Standardized Mean Difference</vt:lpstr>
      <vt:lpstr>PowerPoint Presentation</vt:lpstr>
      <vt:lpstr>PowerPoint Presentation</vt:lpstr>
      <vt:lpstr>Interpreting SMDs</vt:lpstr>
      <vt:lpstr>Empirical ES Benchmarks</vt:lpstr>
      <vt:lpstr>2 Groups + Dichotomous Variable</vt:lpstr>
      <vt:lpstr>PowerPoint Presentation</vt:lpstr>
      <vt:lpstr>Log Risk Ratio (Log Relative Risk)</vt:lpstr>
      <vt:lpstr>Log Odds Ratio</vt:lpstr>
      <vt:lpstr>OR vs RR</vt:lpstr>
      <vt:lpstr>PowerPoint Presentation</vt:lpstr>
      <vt:lpstr>Interpreting RR</vt:lpstr>
      <vt:lpstr>Interpreting log RR/OR</vt:lpstr>
      <vt:lpstr>Why the log RR/OR?</vt:lpstr>
      <vt:lpstr>PowerPoint Presentation</vt:lpstr>
      <vt:lpstr>Association of 2 Quantitative Variables</vt:lpstr>
      <vt:lpstr>Pearson correlation coefficient</vt:lpstr>
      <vt:lpstr>PowerPoint Presentation</vt:lpstr>
      <vt:lpstr>Computing the sample variance for r</vt:lpstr>
      <vt:lpstr>r-to-z transformed correlation</vt:lpstr>
      <vt:lpstr>Why z transform?</vt:lpstr>
      <vt:lpstr>Why z transform?</vt:lpstr>
      <vt:lpstr>Interpreting correlations</vt:lpstr>
      <vt:lpstr>Caution: Other correlations</vt:lpstr>
      <vt:lpstr>Correlations with Binary Variables</vt:lpstr>
      <vt:lpstr>Working with transformations</vt:lpstr>
      <vt:lpstr>Confidence Intervals</vt:lpstr>
      <vt:lpstr>Converting Between Effect Sizes</vt:lpstr>
      <vt:lpstr>Estimating Effect Sizes from Other Statistics</vt:lpstr>
      <vt:lpstr>Estimating Effect Sizes from Other Statistics</vt:lpstr>
      <vt:lpstr>Degrees of Approximation to the d Value Depending of Method of Computation</vt:lpstr>
      <vt:lpstr>Estimating Effect Sizes from Other Statistics</vt:lpstr>
      <vt:lpstr>Effect Size Calculators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4</cp:revision>
  <dcterms:created xsi:type="dcterms:W3CDTF">2020-08-15T16:22:41Z</dcterms:created>
  <dcterms:modified xsi:type="dcterms:W3CDTF">2022-03-07T07:20:37Z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