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3"/>
  </p:normalViewPr>
  <p:slideViewPr>
    <p:cSldViewPr snapToGrid="0" snapToObjects="1">
      <p:cViewPr>
        <p:scale>
          <a:sx n="99" d="100"/>
          <a:sy n="99" d="100"/>
        </p:scale>
        <p:origin x="9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EE1C5-CBF6-034E-8AF3-CB46E80B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A07544-DB12-E640-8D02-29FFE02E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18AF2-BDFD-B042-AB5D-1F66F7F0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03475E-0E53-B74B-99D6-D2FECB93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7057BD-6FE0-9E47-8BC6-1731D9BF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D5A81-5E0F-A14A-8377-85A3C8A9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909454-3F40-2741-ACFB-F65639CC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64640-9D90-A349-815E-9E51B950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2B78D-602D-C645-A200-245999C0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041595-8E5E-604C-B23C-3F1D2F69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28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798BDB-9707-FA42-83A7-482CA195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5205C2-0A35-954E-9A1C-65014E43D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40937-4223-2044-88E4-6F7F6DCE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5CF3B-F835-3A44-991A-B27BB732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CB1D6-11E7-124B-9C78-9FEAB4FD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3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FDAE9-F3E7-5B45-8EBD-88D7F045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1ECBF6-2F9C-E240-81E6-75103318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913B27-BA7D-3C4F-A4FA-9902507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45A410-4B0A-6346-92C4-1F241DFD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684DD-765A-2547-B742-7A0DC48B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ECF22-1D7B-D74C-B0F2-1535CEC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41E05-C1E9-5645-A1FE-13F8F05F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B6BF6-7D33-E647-9466-9F5D690B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D9A56-571F-8144-8415-6B1A29E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56CAC6-61E6-7E4B-A805-4C7F7756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3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C6EB0-CFDF-D047-B005-64B299AB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50445-FD50-3345-B5F8-14155749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26C367-9028-0141-846A-95E2A27BE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9FC0FB-2F9C-9F4E-8DC4-0CDD8C25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E6A43A-1E33-CB4E-8DD4-1DFC1D48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B6DD93-B3C2-9B48-8430-CA3C70E1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8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6F18E-F16E-774F-B051-8CE6A4BE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347DCB-561B-3B4D-9647-5E39C20F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A9A39E-7647-D348-A325-AF99CF3B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463612-C564-1648-9E6B-69417676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9FD6EE-4FDE-9841-AC37-2A42CDC92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4C0534-DD59-1140-893A-647F71A3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D65EFA-3751-8346-B738-285F7669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DAC6BD-72B4-9F4F-9079-BA995E48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0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974F3-874A-6E45-BE74-3C1A2927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98024D-7BA4-4647-BB98-B271FB56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9AB7D6-33A2-254A-9B94-9361854A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E55CBD-0CAB-314A-92AF-23EAEBCD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E0FD0C-F59C-A54C-B1F8-4F62E02B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9371FD-C899-1449-A81D-B734FA04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7EBCEC-8182-9148-A799-A416C4F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3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221F1-2C39-324B-AD97-066BAD4E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0B2AD-075E-F141-93B7-DC16520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6EB00-69B2-104B-8E29-9035924A9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48CF4D-D244-E047-9602-ED6F4520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A6DB0-24EE-3D46-B354-7947E987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9FEDEF-A4CB-2A47-9D62-D0EAB00E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F8600-AD4B-F940-9103-9BD603A3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8A9687-E90D-FF49-8A09-ADA201E6E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9462B-AEFD-984A-8AB5-661BA058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BCAC45-C2AD-7D40-8801-A1FAFF6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6EBA3-1BB4-8E43-9AE7-AB1ADC4D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D8EFB-9AB5-A349-9FC0-1410AB35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3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CA506A-F34D-DB42-A6E7-86110C4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3DFECA-27CB-804B-8258-BBD5F909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318B3C-3201-1945-82AB-93BFFB54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7D8B-1DA1-A746-BC44-7CA7EAFFA650}" type="datetimeFigureOut">
              <a:rPr kumimoji="1" lang="ja-JP" altLang="en-US" smtClean="0"/>
              <a:t>2020/10/30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1D08A-3A3A-B141-A1E8-5ED6E357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00E69-31D1-EE4A-BBA1-7C3F8BB4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E456-6BFA-4342-B1A5-33CF2AC817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91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41CFE96-5360-4A49-8DE7-C1F81A666355}"/>
              </a:ext>
            </a:extLst>
          </p:cNvPr>
          <p:cNvGrpSpPr>
            <a:grpSpLocks noChangeAspect="1"/>
          </p:cNvGrpSpPr>
          <p:nvPr/>
        </p:nvGrpSpPr>
        <p:grpSpPr>
          <a:xfrm>
            <a:off x="224387" y="11156"/>
            <a:ext cx="11743226" cy="6846844"/>
            <a:chOff x="1985916" y="1306110"/>
            <a:chExt cx="7923770" cy="4619924"/>
          </a:xfrm>
          <a:noFill/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07A5C00-6257-AD48-9170-5C33F7C9D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313" y="1306110"/>
              <a:ext cx="7627373" cy="4245779"/>
            </a:xfrm>
            <a:prstGeom prst="rect">
              <a:avLst/>
            </a:prstGeom>
            <a:grpFill/>
            <a:ln w="47625">
              <a:noFill/>
            </a:ln>
          </p:spPr>
        </p:pic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F7BC5AED-1AC3-6541-B670-2D3908D2498B}"/>
                </a:ext>
              </a:extLst>
            </p:cNvPr>
            <p:cNvSpPr/>
            <p:nvPr/>
          </p:nvSpPr>
          <p:spPr>
            <a:xfrm>
              <a:off x="3436374" y="2153265"/>
              <a:ext cx="1474839" cy="1976283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2000" b="1" dirty="0">
                  <a:highlight>
                    <a:srgbClr val="008000"/>
                  </a:highlight>
                </a:rPr>
                <a:t>I2C</a:t>
              </a: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スレーブ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アドレス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選択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プルアップ</a:t>
              </a:r>
              <a:endParaRPr lang="en-US" altLang="ja-JP" sz="2000" b="1" dirty="0">
                <a:highlight>
                  <a:srgbClr val="008000"/>
                </a:highlight>
              </a:endParaRPr>
            </a:p>
            <a:p>
              <a:r>
                <a:rPr lang="ja-JP" altLang="en-US" sz="2000" b="1">
                  <a:highlight>
                    <a:srgbClr val="008000"/>
                  </a:highlight>
                </a:rPr>
                <a:t>ジャンパ</a:t>
              </a:r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86EFD1F7-5A4F-454A-B346-6BF7B2223ABD}"/>
                </a:ext>
              </a:extLst>
            </p:cNvPr>
            <p:cNvSpPr/>
            <p:nvPr/>
          </p:nvSpPr>
          <p:spPr>
            <a:xfrm>
              <a:off x="6297561" y="1312606"/>
              <a:ext cx="1474839" cy="91439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VDD-VDD</a:t>
              </a:r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２</a:t>
              </a:r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ショート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ジャンパ</a:t>
              </a:r>
            </a:p>
          </p:txBody>
        </p:sp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549E8C75-2539-9C4E-9EE2-1ADE8CDCD815}"/>
                </a:ext>
              </a:extLst>
            </p:cNvPr>
            <p:cNvSpPr/>
            <p:nvPr/>
          </p:nvSpPr>
          <p:spPr>
            <a:xfrm>
              <a:off x="8581634" y="1386348"/>
              <a:ext cx="1299788" cy="958646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I2C</a:t>
              </a:r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バス</a:t>
              </a:r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r"/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プルアップ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r"/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ジャンパ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1FDC8CBF-B30A-B741-9B62-4966ECDF0FBB}"/>
                </a:ext>
              </a:extLst>
            </p:cNvPr>
            <p:cNvSpPr/>
            <p:nvPr/>
          </p:nvSpPr>
          <p:spPr>
            <a:xfrm>
              <a:off x="2938890" y="4129548"/>
              <a:ext cx="1946787" cy="101763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電圧リファレンス</a:t>
              </a:r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入力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パスコン</a:t>
              </a:r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接続ジャンパ</a:t>
              </a:r>
              <a:endParaRPr kumimoji="1" lang="ja-JP" altLang="en-US" b="1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8" name="右矢印 17">
              <a:extLst>
                <a:ext uri="{FF2B5EF4-FFF2-40B4-BE49-F238E27FC236}">
                  <a16:creationId xmlns:a16="http://schemas.microsoft.com/office/drawing/2014/main" id="{93E3EF56-1957-AC47-A397-D7F47DFC6E94}"/>
                </a:ext>
              </a:extLst>
            </p:cNvPr>
            <p:cNvSpPr/>
            <p:nvPr/>
          </p:nvSpPr>
          <p:spPr>
            <a:xfrm rot="18737174">
              <a:off x="1900882" y="5248208"/>
              <a:ext cx="762860" cy="592792"/>
            </a:xfrm>
            <a:prstGeom prst="rightArrow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Pin#1</a:t>
              </a:r>
              <a:endParaRPr kumimoji="1" lang="ja-JP" altLang="en-US" b="1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457A6D25-A1C8-C945-916F-0E8E94245020}"/>
                </a:ext>
              </a:extLst>
            </p:cNvPr>
            <p:cNvSpPr/>
            <p:nvPr/>
          </p:nvSpPr>
          <p:spPr>
            <a:xfrm>
              <a:off x="6459793" y="4527754"/>
              <a:ext cx="3347883" cy="101763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I2C</a:t>
              </a:r>
              <a:r>
                <a:rPr kumimoji="1" lang="ja-JP" altLang="en-US" sz="2400" b="1">
                  <a:solidFill>
                    <a:schemeClr val="bg1"/>
                  </a:solidFill>
                  <a:highlight>
                    <a:srgbClr val="008000"/>
                  </a:highlight>
                </a:rPr>
                <a:t>テストパッド</a:t>
              </a:r>
              <a:endParaRPr kumimoji="1" lang="en-US" altLang="ja-JP" sz="2400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kumimoji="1" lang="en-US" altLang="ja-JP" sz="2400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endParaRPr kumimoji="1" lang="en-US" altLang="ja-JP" sz="2400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pPr algn="ctr"/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VDD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  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SCL  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SDA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  </a:t>
              </a:r>
              <a:r>
                <a:rPr lang="ja-JP" altLang="en-US" sz="2800" b="1">
                  <a:solidFill>
                    <a:schemeClr val="bg1"/>
                  </a:solidFill>
                  <a:highlight>
                    <a:srgbClr val="008000"/>
                  </a:highlight>
                </a:rPr>
                <a:t> </a:t>
              </a:r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GND</a:t>
              </a:r>
              <a:endParaRPr kumimoji="1" lang="ja-JP" altLang="en-US" sz="2800" b="1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3CE589AB-92DA-A641-A6FB-6CC14E4246B8}"/>
                </a:ext>
              </a:extLst>
            </p:cNvPr>
            <p:cNvSpPr/>
            <p:nvPr/>
          </p:nvSpPr>
          <p:spPr>
            <a:xfrm>
              <a:off x="8406582" y="2344994"/>
              <a:ext cx="1474839" cy="2109019"/>
            </a:xfrm>
            <a:prstGeom prst="roundRect">
              <a:avLst/>
            </a:prstGeom>
            <a:grp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kumimoji="1"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GND</a:t>
              </a:r>
            </a:p>
            <a:p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SDA</a:t>
              </a:r>
            </a:p>
            <a:p>
              <a:r>
                <a:rPr kumimoji="1"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SCL</a:t>
              </a:r>
            </a:p>
            <a:p>
              <a:r>
                <a:rPr lang="en-US" altLang="ja-JP" sz="2800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VDD</a:t>
              </a:r>
            </a:p>
            <a:p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kumimoji="1" lang="en-US" altLang="ja-JP" b="1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ISP</a:t>
              </a:r>
              <a:r>
                <a:rPr kumimoji="1"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ライタ</a:t>
              </a:r>
              <a:endParaRPr kumimoji="1"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  <a:p>
              <a:r>
                <a:rPr lang="ja-JP" altLang="en-US" b="1">
                  <a:solidFill>
                    <a:schemeClr val="bg1"/>
                  </a:solidFill>
                  <a:highlight>
                    <a:srgbClr val="008000"/>
                  </a:highlight>
                </a:rPr>
                <a:t>接続コネクタ</a:t>
              </a:r>
              <a:endParaRPr lang="en-US" altLang="ja-JP" b="1" dirty="0">
                <a:solidFill>
                  <a:schemeClr val="bg1"/>
                </a:solidFill>
                <a:highlight>
                  <a:srgbClr val="008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41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6297F61F-38C5-E94C-891C-C4B388BB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66998" y="1520247"/>
            <a:ext cx="6858003" cy="3817509"/>
          </a:xfrm>
          <a:prstGeom prst="rect">
            <a:avLst/>
          </a:prstGeom>
          <a:noFill/>
          <a:ln w="47625"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08019F-EC0E-CC49-A7AC-A45663D74E78}"/>
              </a:ext>
            </a:extLst>
          </p:cNvPr>
          <p:cNvSpPr txBox="1"/>
          <p:nvPr/>
        </p:nvSpPr>
        <p:spPr>
          <a:xfrm>
            <a:off x="3374265" y="0"/>
            <a:ext cx="8129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２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３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４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５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６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７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８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９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１０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r"/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CD0867-2840-3946-A61B-2CB4744EC582}"/>
              </a:ext>
            </a:extLst>
          </p:cNvPr>
          <p:cNvSpPr txBox="1"/>
          <p:nvPr/>
        </p:nvSpPr>
        <p:spPr>
          <a:xfrm>
            <a:off x="8004756" y="35068"/>
            <a:ext cx="8129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２０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１９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１８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１７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１６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１５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１４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１３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１２</a:t>
            </a:r>
            <a:endParaRPr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１１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endParaRPr kumimoji="1" lang="ja-JP" altLang="en-US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182A42-F58C-B04F-BE3D-F4C253C5E402}"/>
              </a:ext>
            </a:extLst>
          </p:cNvPr>
          <p:cNvSpPr txBox="1"/>
          <p:nvPr/>
        </p:nvSpPr>
        <p:spPr>
          <a:xfrm>
            <a:off x="0" y="0"/>
            <a:ext cx="360608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kumimoji="1"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ＶＤＤ</a:t>
            </a:r>
            <a:endParaRPr kumimoji="1"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0</a:t>
            </a:r>
            <a:endParaRPr lang="en-US" altLang="ja-JP" sz="20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kumimoji="1"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ＩＯ１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Ｖｒｅｆ ＩＮ</a:t>
            </a:r>
            <a:endParaRPr kumimoji="1" lang="en-US" altLang="ja-JP" sz="24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ＩＯ２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ＳＬＡ</a:t>
            </a:r>
            <a:r>
              <a:rPr lang="ja-JP" altLang="en-US" sz="12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0</a:t>
            </a:r>
            <a:endParaRPr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kumimoji="1"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ＩＯ３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ＳＬＡ１</a:t>
            </a:r>
            <a:endParaRPr kumimoji="1"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ＩＯ４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ＳＬＡ２</a:t>
            </a:r>
            <a:endParaRPr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kumimoji="1"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ＩＯ５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ＳＬＡ３</a:t>
            </a:r>
            <a:endParaRPr kumimoji="1"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ＳＣＬ</a:t>
            </a:r>
            <a:endParaRPr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kumimoji="1"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ＳＤＡ</a:t>
            </a:r>
            <a:endParaRPr kumimoji="1" lang="en-US" altLang="ja-JP" sz="22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kumimoji="1" lang="en-US" altLang="ja-JP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r>
              <a:rPr kumimoji="1" lang="ja-JP" altLang="en-US" sz="2400">
                <a:solidFill>
                  <a:schemeClr val="bg1"/>
                </a:solidFill>
                <a:highlight>
                  <a:srgbClr val="0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ＩＯ６</a:t>
            </a:r>
            <a:endParaRPr kumimoji="1" lang="en-US" altLang="ja-JP" sz="2400" dirty="0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pPr algn="r"/>
            <a:endParaRPr kumimoji="1" lang="ja-JP" altLang="en-US">
              <a:solidFill>
                <a:schemeClr val="bg1"/>
              </a:solidFill>
              <a:highlight>
                <a:srgbClr val="0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C4C49B-415C-1646-8FF5-48670B2345A3}"/>
              </a:ext>
            </a:extLst>
          </p:cNvPr>
          <p:cNvSpPr txBox="1"/>
          <p:nvPr/>
        </p:nvSpPr>
        <p:spPr>
          <a:xfrm>
            <a:off x="8718997" y="35068"/>
            <a:ext cx="347300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IO14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ACMP0H_IN</a:t>
            </a:r>
          </a:p>
          <a:p>
            <a:endParaRPr kumimoji="1"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IO13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ACMP1H_IN</a:t>
            </a:r>
          </a:p>
          <a:p>
            <a:endParaRPr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IO12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kumimoji="1"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ACMP2L_IN</a:t>
            </a:r>
          </a:p>
          <a:p>
            <a:endParaRPr kumimoji="1"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IO11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lang="en-US" altLang="ja-JP" sz="16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ACMP3L_IN</a:t>
            </a:r>
          </a:p>
          <a:p>
            <a:endParaRPr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IO10</a:t>
            </a:r>
            <a:r>
              <a:rPr kumimoji="1" lang="en-US" altLang="ja-JP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kumimoji="1" lang="en-US" altLang="ja-JP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Vref_OUT0</a:t>
            </a:r>
          </a:p>
          <a:p>
            <a:endParaRPr kumimoji="1"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IO9</a:t>
            </a:r>
            <a:r>
              <a:rPr lang="ja-JP" altLang="en-US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/</a:t>
            </a:r>
            <a:r>
              <a:rPr lang="en-US" altLang="ja-JP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 </a:t>
            </a:r>
            <a:r>
              <a:rPr lang="en-US" altLang="ja-JP" sz="2400" dirty="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Vref_OUT1</a:t>
            </a:r>
          </a:p>
          <a:p>
            <a:endParaRPr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kumimoji="1" lang="ja-JP" altLang="en-US" sz="240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ＶＤＤ２</a:t>
            </a:r>
            <a:endParaRPr kumimoji="1" lang="en-US" altLang="ja-JP" sz="2400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endParaRPr kumimoji="1"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ja-JP" altLang="en-US" sz="240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ＩＯ８</a:t>
            </a:r>
            <a:endParaRPr lang="en-US" altLang="ja-JP" sz="2400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endParaRPr lang="en-US" altLang="ja-JP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ja-JP" altLang="en-US" sz="2400">
                <a:solidFill>
                  <a:schemeClr val="bg1"/>
                </a:solidFill>
                <a:highlight>
                  <a:srgbClr val="808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ＩＯ７（ＧＰＯ）</a:t>
            </a:r>
            <a:endParaRPr lang="en-US" altLang="ja-JP" sz="2400" dirty="0">
              <a:solidFill>
                <a:schemeClr val="bg1"/>
              </a:solidFill>
              <a:highlight>
                <a:srgbClr val="808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endParaRPr lang="en-US" altLang="ja-JP" dirty="0">
              <a:solidFill>
                <a:schemeClr val="bg1"/>
              </a:solidFill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r>
              <a:rPr lang="ja-JP" altLang="en-US" sz="2400">
                <a:solidFill>
                  <a:schemeClr val="bg1"/>
                </a:solidFill>
                <a:highlight>
                  <a:srgbClr val="000000"/>
                </a:highlight>
                <a:latin typeface="Source Han Code JP R" panose="020B0500000000000000" pitchFamily="34" charset="-128"/>
                <a:ea typeface="Source Han Code JP R" panose="020B0500000000000000" pitchFamily="34" charset="-128"/>
              </a:rPr>
              <a:t>ＧＮＤ</a:t>
            </a:r>
            <a:endParaRPr lang="en-US" altLang="ja-JP" sz="2400" dirty="0">
              <a:solidFill>
                <a:schemeClr val="bg1"/>
              </a:solidFill>
              <a:highlight>
                <a:srgbClr val="000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  <a:p>
            <a:endParaRPr lang="en-US" altLang="ja-JP" dirty="0">
              <a:solidFill>
                <a:schemeClr val="bg1"/>
              </a:solidFill>
              <a:highlight>
                <a:srgbClr val="000000"/>
              </a:highlight>
              <a:latin typeface="Source Han Code JP R" panose="020B0500000000000000" pitchFamily="34" charset="-128"/>
              <a:ea typeface="Source Han Code JP 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3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23683</TotalTime>
  <Words>117</Words>
  <Application>Microsoft Macintosh PowerPoint</Application>
  <PresentationFormat>ワイド画面</PresentationFormat>
  <Paragraphs>112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Sans W4</vt:lpstr>
      <vt:lpstr>Source Han Code JP 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Yamamoto</dc:creator>
  <cp:lastModifiedBy>Kazuki Yamamoto</cp:lastModifiedBy>
  <cp:revision>18</cp:revision>
  <dcterms:created xsi:type="dcterms:W3CDTF">2020-08-30T09:44:05Z</dcterms:created>
  <dcterms:modified xsi:type="dcterms:W3CDTF">2020-10-30T08:05:53Z</dcterms:modified>
</cp:coreProperties>
</file>