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0" y="192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59EF-04AE-4DEB-B4A6-DF3A5DFA49E8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D581-48A4-444C-8479-1E2AFDDA3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4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59EF-04AE-4DEB-B4A6-DF3A5DFA49E8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D581-48A4-444C-8479-1E2AFDDA3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79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59EF-04AE-4DEB-B4A6-DF3A5DFA49E8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D581-48A4-444C-8479-1E2AFDDA3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99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59EF-04AE-4DEB-B4A6-DF3A5DFA49E8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D581-48A4-444C-8479-1E2AFDDA3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37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59EF-04AE-4DEB-B4A6-DF3A5DFA49E8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D581-48A4-444C-8479-1E2AFDDA3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93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59EF-04AE-4DEB-B4A6-DF3A5DFA49E8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D581-48A4-444C-8479-1E2AFDDA3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33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59EF-04AE-4DEB-B4A6-DF3A5DFA49E8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D581-48A4-444C-8479-1E2AFDDA3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48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59EF-04AE-4DEB-B4A6-DF3A5DFA49E8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D581-48A4-444C-8479-1E2AFDDA3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53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59EF-04AE-4DEB-B4A6-DF3A5DFA49E8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D581-48A4-444C-8479-1E2AFDDA3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83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59EF-04AE-4DEB-B4A6-DF3A5DFA49E8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D581-48A4-444C-8479-1E2AFDDA3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97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59EF-04AE-4DEB-B4A6-DF3A5DFA49E8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D581-48A4-444C-8479-1E2AFDDA3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85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559EF-04AE-4DEB-B4A6-DF3A5DFA49E8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D581-48A4-444C-8479-1E2AFDDA3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72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7110" y="995778"/>
            <a:ext cx="6577778" cy="514666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576945" y="3122148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IOref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76945" y="3359277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Reset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76945" y="3596407"/>
            <a:ext cx="945720" cy="197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3.3V out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76945" y="3836948"/>
            <a:ext cx="945720" cy="197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5V out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576945" y="4077058"/>
            <a:ext cx="945720" cy="1978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GND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576945" y="4317168"/>
            <a:ext cx="945720" cy="1978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GND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576945" y="4552922"/>
            <a:ext cx="945720" cy="197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Vin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576945" y="5056676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p</a:t>
            </a:r>
            <a:r>
              <a:rPr kumimoji="1" lang="en-US" altLang="ja-JP" sz="1200" dirty="0" smtClean="0"/>
              <a:t>15/A1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576945" y="5295343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p</a:t>
            </a:r>
            <a:r>
              <a:rPr kumimoji="1" lang="en-US" altLang="ja-JP" sz="1200" dirty="0" smtClean="0"/>
              <a:t>16/A2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576945" y="5540573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p</a:t>
            </a:r>
            <a:r>
              <a:rPr kumimoji="1" lang="en-US" altLang="ja-JP" sz="1200" dirty="0" smtClean="0"/>
              <a:t>17/A3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76945" y="5781140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p</a:t>
            </a:r>
            <a:r>
              <a:rPr kumimoji="1" lang="en-US" altLang="ja-JP" sz="1200" dirty="0" smtClean="0"/>
              <a:t>18/A4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576945" y="6017404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p</a:t>
            </a:r>
            <a:r>
              <a:rPr kumimoji="1" lang="en-US" altLang="ja-JP" sz="1200" dirty="0" smtClean="0"/>
              <a:t>19/A5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576945" y="6264534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p20/A6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8669333" y="4552922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p24/D7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8669333" y="4791589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p23/D6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8669333" y="5036819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p22/D5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8669333" y="5277386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p21/D4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8669333" y="5513650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p13/D3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8669333" y="5760780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p14/D2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8669333" y="6007910"/>
            <a:ext cx="945720" cy="19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p9/D1   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8669333" y="6255783"/>
            <a:ext cx="945720" cy="19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p10/D0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8669333" y="2472124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Aref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8669333" y="2710791"/>
            <a:ext cx="945720" cy="1978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GND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669333" y="2956021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p7/D13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8669333" y="3196588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p6/D12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8669333" y="3432852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p5/D11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8669333" y="3679982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p8/D10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8669333" y="3927855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p</a:t>
            </a:r>
            <a:r>
              <a:rPr kumimoji="1" lang="en-US" altLang="ja-JP" sz="1200" dirty="0" smtClean="0"/>
              <a:t>26/D9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8669333" y="4175728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p25/D8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8669333" y="2224251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p28/SDA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8669333" y="1976378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p27/SCL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403498" y="5056676"/>
            <a:ext cx="1173447" cy="1405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AnalogIn</a:t>
            </a:r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1631225" y="5781140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AnalogOut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9615053" y="6007910"/>
            <a:ext cx="762324" cy="446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TX</a:t>
            </a:r>
          </a:p>
          <a:p>
            <a:pPr algn="ctr"/>
            <a:r>
              <a:rPr lang="en-US" altLang="ja-JP" sz="1400" dirty="0" smtClean="0"/>
              <a:t>RX</a:t>
            </a:r>
            <a:endParaRPr kumimoji="1" lang="en-US" altLang="ja-JP" sz="14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9615053" y="3923416"/>
            <a:ext cx="1524648" cy="15518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PwmOut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9615053" y="2950751"/>
            <a:ext cx="762324" cy="675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/>
              <a:t>SCK</a:t>
            </a:r>
          </a:p>
          <a:p>
            <a:r>
              <a:rPr lang="en-US" altLang="ja-JP" sz="1400" dirty="0" smtClean="0"/>
              <a:t>MISO</a:t>
            </a:r>
          </a:p>
          <a:p>
            <a:r>
              <a:rPr kumimoji="1" lang="en-US" altLang="ja-JP" sz="1400" dirty="0" smtClean="0"/>
              <a:t>MOSI</a:t>
            </a:r>
            <a:endParaRPr kumimoji="1" lang="ja-JP" altLang="en-US" sz="1400" dirty="0"/>
          </a:p>
        </p:txBody>
      </p:sp>
      <p:sp>
        <p:nvSpPr>
          <p:cNvPr id="55" name="正方形/長方形 54"/>
          <p:cNvSpPr/>
          <p:nvPr/>
        </p:nvSpPr>
        <p:spPr>
          <a:xfrm>
            <a:off x="9615053" y="1976378"/>
            <a:ext cx="762324" cy="4530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SCL</a:t>
            </a:r>
          </a:p>
          <a:p>
            <a:pPr algn="ctr"/>
            <a:r>
              <a:rPr lang="en-US" altLang="ja-JP" sz="1400" dirty="0" smtClean="0"/>
              <a:t>SDA</a:t>
            </a:r>
            <a:endParaRPr kumimoji="1"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 rot="16200000">
            <a:off x="6023680" y="5668648"/>
            <a:ext cx="945720" cy="19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p12/MISO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 rot="16200000">
            <a:off x="5741835" y="5668649"/>
            <a:ext cx="945720" cy="19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p13/SCK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5150280" y="6490927"/>
            <a:ext cx="945720" cy="19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p11/MOSI</a:t>
            </a:r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2576945" y="2174503"/>
            <a:ext cx="945720" cy="1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Reset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3845764" y="85614"/>
            <a:ext cx="945720" cy="197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6-9V in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6314012" y="85614"/>
            <a:ext cx="2223931" cy="1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USB Host/Device(exclusive)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147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52</Words>
  <Application>Microsoft Office PowerPoint</Application>
  <PresentationFormat>ワイド画面</PresentationFormat>
  <Paragraphs>47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19</cp:revision>
  <dcterms:created xsi:type="dcterms:W3CDTF">2015-07-12T19:01:19Z</dcterms:created>
  <dcterms:modified xsi:type="dcterms:W3CDTF">2015-07-12T19:35:56Z</dcterms:modified>
</cp:coreProperties>
</file>