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>
        <p:scale>
          <a:sx n="98" d="100"/>
          <a:sy n="98" d="100"/>
        </p:scale>
        <p:origin x="-808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1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6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41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4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3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3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33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1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2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27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78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45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92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56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92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EB4C-13CB-4998-BB8A-6061EEBFB08B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1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4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EB4C-13CB-4998-BB8A-6061EEBFB08B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4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A9E92-BEF3-4D0D-98DB-1EDF6881A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23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52" y="1017944"/>
            <a:ext cx="3207295" cy="482211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2779268" y="1105828"/>
            <a:ext cx="1377696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1.8V Output</a:t>
            </a:r>
            <a:endParaRPr kumimoji="1" lang="ja-JP" altLang="en-US" sz="1400" dirty="0"/>
          </a:p>
        </p:txBody>
      </p:sp>
      <p:cxnSp>
        <p:nvCxnSpPr>
          <p:cNvPr id="9" name="直線コネクタ 8"/>
          <p:cNvCxnSpPr>
            <a:stCxn id="7" idx="3"/>
          </p:cNvCxnSpPr>
          <p:nvPr/>
        </p:nvCxnSpPr>
        <p:spPr>
          <a:xfrm flipV="1">
            <a:off x="4156964" y="1259716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779268" y="1497939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GND</a:t>
            </a:r>
            <a:endParaRPr kumimoji="1" lang="ja-JP" altLang="en-US" sz="1400" dirty="0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4156964" y="1658177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779268" y="1890053"/>
            <a:ext cx="1377696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5.0V Output</a:t>
            </a:r>
            <a:endParaRPr kumimoji="1" lang="ja-JP" altLang="en-US" sz="1400" dirty="0"/>
          </a:p>
        </p:txBody>
      </p:sp>
      <p:cxnSp>
        <p:nvCxnSpPr>
          <p:cNvPr id="13" name="直線コネクタ 12"/>
          <p:cNvCxnSpPr>
            <a:stCxn id="12" idx="3"/>
          </p:cNvCxnSpPr>
          <p:nvPr/>
        </p:nvCxnSpPr>
        <p:spPr>
          <a:xfrm flipV="1">
            <a:off x="4156964" y="2043941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779268" y="2283352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GPIO 16</a:t>
            </a:r>
            <a:endParaRPr kumimoji="1" lang="ja-JP" altLang="en-US" sz="1400" dirty="0"/>
          </a:p>
        </p:txBody>
      </p:sp>
      <p:cxnSp>
        <p:nvCxnSpPr>
          <p:cNvPr id="17" name="直線コネクタ 16"/>
          <p:cNvCxnSpPr>
            <a:stCxn id="16" idx="3"/>
          </p:cNvCxnSpPr>
          <p:nvPr/>
        </p:nvCxnSpPr>
        <p:spPr>
          <a:xfrm flipV="1">
            <a:off x="4156964" y="2437240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2746489" y="2676650"/>
            <a:ext cx="1410475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SDA0 (2-800KHz)</a:t>
            </a:r>
            <a:endParaRPr kumimoji="1" lang="ja-JP" altLang="en-US" sz="1400" dirty="0"/>
          </a:p>
        </p:txBody>
      </p:sp>
      <p:cxnSp>
        <p:nvCxnSpPr>
          <p:cNvPr id="19" name="直線コネクタ 18"/>
          <p:cNvCxnSpPr>
            <a:stCxn id="18" idx="3"/>
          </p:cNvCxnSpPr>
          <p:nvPr/>
        </p:nvCxnSpPr>
        <p:spPr>
          <a:xfrm>
            <a:off x="4156964" y="2830539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779268" y="3083766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SCL0 (2-800KHz)</a:t>
            </a:r>
            <a:endParaRPr kumimoji="1" lang="ja-JP" altLang="en-US" sz="1400" dirty="0"/>
          </a:p>
        </p:txBody>
      </p:sp>
      <p:cxnSp>
        <p:nvCxnSpPr>
          <p:cNvPr id="21" name="直線コネクタ 20"/>
          <p:cNvCxnSpPr>
            <a:stCxn id="20" idx="3"/>
          </p:cNvCxnSpPr>
          <p:nvPr/>
        </p:nvCxnSpPr>
        <p:spPr>
          <a:xfrm flipV="1">
            <a:off x="4156964" y="3237654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779268" y="3477065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SDA1(1-400KHz)</a:t>
            </a:r>
            <a:endParaRPr kumimoji="1" lang="ja-JP" altLang="en-US" sz="1400" dirty="0"/>
          </a:p>
        </p:txBody>
      </p:sp>
      <p:cxnSp>
        <p:nvCxnSpPr>
          <p:cNvPr id="23" name="直線コネクタ 22"/>
          <p:cNvCxnSpPr>
            <a:stCxn id="22" idx="3"/>
          </p:cNvCxnSpPr>
          <p:nvPr/>
        </p:nvCxnSpPr>
        <p:spPr>
          <a:xfrm flipV="1">
            <a:off x="4156964" y="3630953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779268" y="3882408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SCL1</a:t>
            </a:r>
            <a:r>
              <a:rPr lang="en-US" altLang="ja-JP" sz="1400" dirty="0"/>
              <a:t>(1-400KHz</a:t>
            </a:r>
            <a:r>
              <a:rPr lang="en-US" altLang="ja-JP" sz="1400" dirty="0" smtClean="0"/>
              <a:t>)</a:t>
            </a:r>
            <a:endParaRPr lang="ja-JP" altLang="en-US" sz="1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46489" y="4284537"/>
            <a:ext cx="1410475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SDA2</a:t>
            </a:r>
            <a:r>
              <a:rPr lang="en-US" altLang="ja-JP" sz="1400" dirty="0"/>
              <a:t>(1-400KHz</a:t>
            </a:r>
            <a:r>
              <a:rPr lang="en-US" altLang="ja-JP" sz="1400" dirty="0" smtClean="0"/>
              <a:t>)</a:t>
            </a:r>
            <a:endParaRPr lang="ja-JP" altLang="en-US" sz="1400" dirty="0"/>
          </a:p>
        </p:txBody>
      </p:sp>
      <p:cxnSp>
        <p:nvCxnSpPr>
          <p:cNvPr id="27" name="直線コネクタ 26"/>
          <p:cNvCxnSpPr>
            <a:stCxn id="26" idx="3"/>
          </p:cNvCxnSpPr>
          <p:nvPr/>
        </p:nvCxnSpPr>
        <p:spPr>
          <a:xfrm>
            <a:off x="4156964" y="4438426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2779268" y="4674746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SCL2</a:t>
            </a:r>
            <a:r>
              <a:rPr lang="en-US" altLang="ja-JP" sz="1400" dirty="0"/>
              <a:t>(1-400KHz</a:t>
            </a:r>
            <a:r>
              <a:rPr lang="en-US" altLang="ja-JP" sz="1400" dirty="0" smtClean="0"/>
              <a:t>)</a:t>
            </a:r>
            <a:endParaRPr lang="ja-JP" altLang="en-US" sz="1400" dirty="0"/>
          </a:p>
        </p:txBody>
      </p:sp>
      <p:cxnSp>
        <p:nvCxnSpPr>
          <p:cNvPr id="29" name="直線コネクタ 28"/>
          <p:cNvCxnSpPr>
            <a:stCxn id="28" idx="3"/>
          </p:cNvCxnSpPr>
          <p:nvPr/>
        </p:nvCxnSpPr>
        <p:spPr>
          <a:xfrm>
            <a:off x="4156964" y="4828635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746489" y="5064955"/>
            <a:ext cx="1410475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SDA3</a:t>
            </a:r>
            <a:r>
              <a:rPr lang="en-US" altLang="ja-JP" sz="1400" dirty="0"/>
              <a:t>(1-400KHz</a:t>
            </a:r>
            <a:r>
              <a:rPr lang="en-US" altLang="ja-JP" sz="1400" dirty="0" smtClean="0"/>
              <a:t>)</a:t>
            </a:r>
            <a:endParaRPr lang="ja-JP" altLang="en-US" sz="1400" dirty="0"/>
          </a:p>
        </p:txBody>
      </p:sp>
      <p:cxnSp>
        <p:nvCxnSpPr>
          <p:cNvPr id="31" name="直線コネクタ 30"/>
          <p:cNvCxnSpPr>
            <a:stCxn id="30" idx="3"/>
          </p:cNvCxnSpPr>
          <p:nvPr/>
        </p:nvCxnSpPr>
        <p:spPr>
          <a:xfrm>
            <a:off x="4156964" y="5218844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779268" y="5479130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SCL3</a:t>
            </a:r>
            <a:r>
              <a:rPr lang="en-US" altLang="ja-JP" sz="1400" dirty="0" smtClean="0"/>
              <a:t>(1-400KHz)</a:t>
            </a:r>
            <a:endParaRPr kumimoji="1" lang="ja-JP" altLang="en-US" sz="1400" dirty="0"/>
          </a:p>
        </p:txBody>
      </p:sp>
      <p:cxnSp>
        <p:nvCxnSpPr>
          <p:cNvPr id="33" name="直線コネクタ 32"/>
          <p:cNvCxnSpPr>
            <a:stCxn id="32" idx="3"/>
          </p:cNvCxnSpPr>
          <p:nvPr/>
        </p:nvCxnSpPr>
        <p:spPr>
          <a:xfrm flipV="1">
            <a:off x="4156964" y="5633018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8035035" y="1105828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GPIO 00</a:t>
            </a:r>
            <a:endParaRPr kumimoji="1" lang="ja-JP" altLang="en-US" sz="1400" dirty="0"/>
          </a:p>
        </p:txBody>
      </p:sp>
      <p:cxnSp>
        <p:nvCxnSpPr>
          <p:cNvPr id="35" name="直線コネクタ 34"/>
          <p:cNvCxnSpPr/>
          <p:nvPr/>
        </p:nvCxnSpPr>
        <p:spPr>
          <a:xfrm>
            <a:off x="7681697" y="1259716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8035035" y="1504288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GPIO 01</a:t>
            </a:r>
            <a:endParaRPr kumimoji="1" lang="ja-JP" altLang="en-US" sz="1400" dirty="0"/>
          </a:p>
        </p:txBody>
      </p:sp>
      <p:cxnSp>
        <p:nvCxnSpPr>
          <p:cNvPr id="38" name="直線コネクタ 37"/>
          <p:cNvCxnSpPr/>
          <p:nvPr/>
        </p:nvCxnSpPr>
        <p:spPr>
          <a:xfrm>
            <a:off x="7681697" y="1658176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8035035" y="1890052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GPIO 02</a:t>
            </a:r>
            <a:endParaRPr kumimoji="1" lang="ja-JP" altLang="en-US" sz="1400" dirty="0"/>
          </a:p>
        </p:txBody>
      </p:sp>
      <p:cxnSp>
        <p:nvCxnSpPr>
          <p:cNvPr id="40" name="直線コネクタ 39"/>
          <p:cNvCxnSpPr/>
          <p:nvPr/>
        </p:nvCxnSpPr>
        <p:spPr>
          <a:xfrm>
            <a:off x="7681697" y="2043940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8035035" y="2283351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GPIO 03</a:t>
            </a:r>
            <a:endParaRPr kumimoji="1" lang="ja-JP" altLang="en-US" sz="1400" dirty="0"/>
          </a:p>
        </p:txBody>
      </p:sp>
      <p:cxnSp>
        <p:nvCxnSpPr>
          <p:cNvPr id="42" name="直線コネクタ 41"/>
          <p:cNvCxnSpPr/>
          <p:nvPr/>
        </p:nvCxnSpPr>
        <p:spPr>
          <a:xfrm>
            <a:off x="7681697" y="2437239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8035035" y="2678313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GPIO 04</a:t>
            </a:r>
            <a:endParaRPr kumimoji="1" lang="ja-JP" altLang="en-US" sz="1400" dirty="0"/>
          </a:p>
        </p:txBody>
      </p:sp>
      <p:cxnSp>
        <p:nvCxnSpPr>
          <p:cNvPr id="44" name="直線コネクタ 43"/>
          <p:cNvCxnSpPr/>
          <p:nvPr/>
        </p:nvCxnSpPr>
        <p:spPr>
          <a:xfrm>
            <a:off x="7681697" y="2832201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8035035" y="3081517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GPIO 05</a:t>
            </a:r>
            <a:endParaRPr kumimoji="1" lang="ja-JP" altLang="en-US" sz="1400" dirty="0"/>
          </a:p>
        </p:txBody>
      </p:sp>
      <p:cxnSp>
        <p:nvCxnSpPr>
          <p:cNvPr id="46" name="直線コネクタ 45"/>
          <p:cNvCxnSpPr/>
          <p:nvPr/>
        </p:nvCxnSpPr>
        <p:spPr>
          <a:xfrm>
            <a:off x="7681697" y="3235405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8035035" y="3483370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GPIO 06</a:t>
            </a:r>
            <a:endParaRPr kumimoji="1" lang="ja-JP" altLang="en-US" sz="1400" dirty="0"/>
          </a:p>
        </p:txBody>
      </p:sp>
      <p:cxnSp>
        <p:nvCxnSpPr>
          <p:cNvPr id="48" name="直線コネクタ 47"/>
          <p:cNvCxnSpPr/>
          <p:nvPr/>
        </p:nvCxnSpPr>
        <p:spPr>
          <a:xfrm>
            <a:off x="7681697" y="3637258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8035035" y="3875112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GPIO 07</a:t>
            </a:r>
            <a:endParaRPr kumimoji="1" lang="ja-JP" altLang="en-US" sz="1400" dirty="0"/>
          </a:p>
        </p:txBody>
      </p:sp>
      <p:cxnSp>
        <p:nvCxnSpPr>
          <p:cNvPr id="50" name="直線コネクタ 49"/>
          <p:cNvCxnSpPr/>
          <p:nvPr/>
        </p:nvCxnSpPr>
        <p:spPr>
          <a:xfrm>
            <a:off x="7681697" y="4029000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035031" y="4283426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MOSI</a:t>
            </a:r>
            <a:endParaRPr kumimoji="1" lang="ja-JP" altLang="en-US" sz="1400" dirty="0"/>
          </a:p>
        </p:txBody>
      </p:sp>
      <p:cxnSp>
        <p:nvCxnSpPr>
          <p:cNvPr id="52" name="直線コネクタ 51"/>
          <p:cNvCxnSpPr/>
          <p:nvPr/>
        </p:nvCxnSpPr>
        <p:spPr>
          <a:xfrm>
            <a:off x="7681693" y="4437314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8035035" y="4674746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MISO</a:t>
            </a:r>
            <a:endParaRPr kumimoji="1" lang="ja-JP" altLang="en-US" sz="1400" dirty="0"/>
          </a:p>
        </p:txBody>
      </p:sp>
      <p:cxnSp>
        <p:nvCxnSpPr>
          <p:cNvPr id="54" name="直線コネクタ 53"/>
          <p:cNvCxnSpPr/>
          <p:nvPr/>
        </p:nvCxnSpPr>
        <p:spPr>
          <a:xfrm>
            <a:off x="7681697" y="4828634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8035035" y="5070867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SCK</a:t>
            </a:r>
            <a:endParaRPr kumimoji="1" lang="ja-JP" altLang="en-US" sz="1400" dirty="0"/>
          </a:p>
        </p:txBody>
      </p:sp>
      <p:cxnSp>
        <p:nvCxnSpPr>
          <p:cNvPr id="56" name="直線コネクタ 55"/>
          <p:cNvCxnSpPr/>
          <p:nvPr/>
        </p:nvCxnSpPr>
        <p:spPr>
          <a:xfrm>
            <a:off x="7681697" y="5224755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8035035" y="5479130"/>
            <a:ext cx="13776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CS</a:t>
            </a:r>
            <a:endParaRPr kumimoji="1" lang="ja-JP" altLang="en-US" sz="1400" dirty="0"/>
          </a:p>
        </p:txBody>
      </p:sp>
      <p:cxnSp>
        <p:nvCxnSpPr>
          <p:cNvPr id="58" name="直線コネクタ 57"/>
          <p:cNvCxnSpPr/>
          <p:nvPr/>
        </p:nvCxnSpPr>
        <p:spPr>
          <a:xfrm>
            <a:off x="7681697" y="5633018"/>
            <a:ext cx="3533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4896271" y="964891"/>
            <a:ext cx="2399455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(BK) ----- FTDI Serial ----- (GRN)</a:t>
            </a:r>
          </a:p>
          <a:p>
            <a:pPr algn="ctr"/>
            <a:r>
              <a:rPr kumimoji="1" lang="en-US" altLang="ja-JP" sz="1400" dirty="0" smtClean="0"/>
              <a:t>or compatible</a:t>
            </a:r>
            <a:endParaRPr kumimoji="1" lang="ja-JP" altLang="en-US" sz="1400" dirty="0"/>
          </a:p>
        </p:txBody>
      </p:sp>
      <p:sp>
        <p:nvSpPr>
          <p:cNvPr id="83" name="テキスト ボックス 82"/>
          <p:cNvSpPr txBox="1"/>
          <p:nvPr/>
        </p:nvSpPr>
        <p:spPr>
          <a:xfrm rot="16200000">
            <a:off x="2267276" y="2880866"/>
            <a:ext cx="716209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I2C0</a:t>
            </a:r>
          </a:p>
        </p:txBody>
      </p:sp>
      <p:sp>
        <p:nvSpPr>
          <p:cNvPr id="84" name="テキスト ボックス 83"/>
          <p:cNvSpPr txBox="1"/>
          <p:nvPr/>
        </p:nvSpPr>
        <p:spPr>
          <a:xfrm rot="16200000">
            <a:off x="2267276" y="3678191"/>
            <a:ext cx="716209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I2C1</a:t>
            </a:r>
          </a:p>
        </p:txBody>
      </p:sp>
      <p:cxnSp>
        <p:nvCxnSpPr>
          <p:cNvPr id="87" name="直線コネクタ 86"/>
          <p:cNvCxnSpPr/>
          <p:nvPr/>
        </p:nvCxnSpPr>
        <p:spPr>
          <a:xfrm flipV="1">
            <a:off x="4156964" y="4037960"/>
            <a:ext cx="33538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 rot="16200000">
            <a:off x="2276387" y="4479640"/>
            <a:ext cx="697987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I2C2</a:t>
            </a:r>
          </a:p>
        </p:txBody>
      </p:sp>
      <p:sp>
        <p:nvSpPr>
          <p:cNvPr id="89" name="テキスト ボックス 88"/>
          <p:cNvSpPr txBox="1"/>
          <p:nvPr/>
        </p:nvSpPr>
        <p:spPr>
          <a:xfrm rot="16200000">
            <a:off x="2264405" y="5272043"/>
            <a:ext cx="721954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I2C3</a:t>
            </a:r>
          </a:p>
        </p:txBody>
      </p:sp>
      <p:sp>
        <p:nvSpPr>
          <p:cNvPr id="90" name="テキスト ボックス 89"/>
          <p:cNvSpPr txBox="1"/>
          <p:nvPr/>
        </p:nvSpPr>
        <p:spPr>
          <a:xfrm rot="5400000">
            <a:off x="8028087" y="2490471"/>
            <a:ext cx="3077059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GPIO 0</a:t>
            </a:r>
            <a:endParaRPr kumimoji="1" lang="ja-JP" altLang="en-US" sz="1400" dirty="0"/>
          </a:p>
        </p:txBody>
      </p:sp>
      <p:sp>
        <p:nvSpPr>
          <p:cNvPr id="91" name="テキスト ボックス 90"/>
          <p:cNvSpPr txBox="1"/>
          <p:nvPr/>
        </p:nvSpPr>
        <p:spPr>
          <a:xfrm rot="5400000">
            <a:off x="8815430" y="4881834"/>
            <a:ext cx="1502372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SPI(1/2/4/8MHz)</a:t>
            </a:r>
            <a:endParaRPr kumimoji="1" lang="ja-JP" altLang="en-US" sz="1400" dirty="0"/>
          </a:p>
        </p:txBody>
      </p:sp>
      <p:sp>
        <p:nvSpPr>
          <p:cNvPr id="97" name="正方形/長方形 96"/>
          <p:cNvSpPr/>
          <p:nvPr/>
        </p:nvSpPr>
        <p:spPr>
          <a:xfrm>
            <a:off x="4159130" y="1237654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4156965" y="1620589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4156965" y="2019051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/>
          <p:cNvSpPr/>
          <p:nvPr/>
        </p:nvSpPr>
        <p:spPr>
          <a:xfrm>
            <a:off x="4156965" y="2412349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4156965" y="2807002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/>
          <p:cNvSpPr/>
          <p:nvPr/>
        </p:nvSpPr>
        <p:spPr>
          <a:xfrm>
            <a:off x="4156965" y="3207467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/>
          <p:cNvSpPr/>
          <p:nvPr/>
        </p:nvSpPr>
        <p:spPr>
          <a:xfrm>
            <a:off x="4156965" y="3607932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4154800" y="4001398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/>
          <p:cNvSpPr/>
          <p:nvPr/>
        </p:nvSpPr>
        <p:spPr>
          <a:xfrm>
            <a:off x="4154800" y="4415571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/>
          <p:cNvSpPr/>
          <p:nvPr/>
        </p:nvSpPr>
        <p:spPr>
          <a:xfrm>
            <a:off x="4154800" y="4797397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/>
          <p:cNvSpPr/>
          <p:nvPr/>
        </p:nvSpPr>
        <p:spPr>
          <a:xfrm>
            <a:off x="4154800" y="5191242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4154800" y="5605416"/>
            <a:ext cx="335386" cy="552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7679531" y="1235613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/>
          <p:cNvSpPr/>
          <p:nvPr/>
        </p:nvSpPr>
        <p:spPr>
          <a:xfrm>
            <a:off x="7679531" y="1632218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/>
          <p:cNvSpPr/>
          <p:nvPr/>
        </p:nvSpPr>
        <p:spPr>
          <a:xfrm>
            <a:off x="7679531" y="2011019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/>
          <p:cNvSpPr/>
          <p:nvPr/>
        </p:nvSpPr>
        <p:spPr>
          <a:xfrm>
            <a:off x="7679531" y="2404572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7679531" y="2799203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/>
          <p:cNvSpPr/>
          <p:nvPr/>
        </p:nvSpPr>
        <p:spPr>
          <a:xfrm>
            <a:off x="7679531" y="3205184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/>
          <p:cNvSpPr/>
          <p:nvPr/>
        </p:nvSpPr>
        <p:spPr>
          <a:xfrm>
            <a:off x="7679531" y="3601304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/>
          <p:cNvSpPr/>
          <p:nvPr/>
        </p:nvSpPr>
        <p:spPr>
          <a:xfrm>
            <a:off x="7679531" y="3997424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/>
          <p:cNvSpPr/>
          <p:nvPr/>
        </p:nvSpPr>
        <p:spPr>
          <a:xfrm>
            <a:off x="7679531" y="4408947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/>
          <p:cNvSpPr/>
          <p:nvPr/>
        </p:nvSpPr>
        <p:spPr>
          <a:xfrm>
            <a:off x="7679531" y="4797397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/>
          <p:cNvSpPr/>
          <p:nvPr/>
        </p:nvSpPr>
        <p:spPr>
          <a:xfrm>
            <a:off x="7679531" y="5192352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/>
          <p:cNvSpPr/>
          <p:nvPr/>
        </p:nvSpPr>
        <p:spPr>
          <a:xfrm>
            <a:off x="7678215" y="5602633"/>
            <a:ext cx="353336" cy="6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2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図形グループ 77"/>
          <p:cNvGrpSpPr/>
          <p:nvPr/>
        </p:nvGrpSpPr>
        <p:grpSpPr>
          <a:xfrm>
            <a:off x="2054177" y="0"/>
            <a:ext cx="8498781" cy="6941094"/>
            <a:chOff x="2054177" y="0"/>
            <a:chExt cx="8498781" cy="6941094"/>
          </a:xfrm>
        </p:grpSpPr>
        <p:grpSp>
          <p:nvGrpSpPr>
            <p:cNvPr id="75" name="図形グループ 74"/>
            <p:cNvGrpSpPr/>
            <p:nvPr/>
          </p:nvGrpSpPr>
          <p:grpSpPr>
            <a:xfrm>
              <a:off x="2058338" y="0"/>
              <a:ext cx="8494620" cy="6678001"/>
              <a:chOff x="2045275" y="180000"/>
              <a:chExt cx="8494620" cy="6678001"/>
            </a:xfrm>
          </p:grpSpPr>
          <p:grpSp>
            <p:nvGrpSpPr>
              <p:cNvPr id="73" name="図形グループ 72"/>
              <p:cNvGrpSpPr/>
              <p:nvPr/>
            </p:nvGrpSpPr>
            <p:grpSpPr>
              <a:xfrm>
                <a:off x="2045275" y="180000"/>
                <a:ext cx="8195045" cy="6516000"/>
                <a:chOff x="2045275" y="180000"/>
                <a:chExt cx="8195045" cy="6516000"/>
              </a:xfrm>
            </p:grpSpPr>
            <p:sp>
              <p:nvSpPr>
                <p:cNvPr id="52" name="テキスト ボックス 51"/>
                <p:cNvSpPr txBox="1"/>
                <p:nvPr/>
              </p:nvSpPr>
              <p:spPr>
                <a:xfrm>
                  <a:off x="2353052" y="6160189"/>
                  <a:ext cx="1377696" cy="30777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 smtClean="0"/>
                    <a:t>GPIO </a:t>
                  </a:r>
                  <a:r>
                    <a:rPr kumimoji="1" lang="en-US" altLang="ja-JP" sz="1400" dirty="0" smtClean="0"/>
                    <a:t>10</a:t>
                  </a:r>
                  <a:endParaRPr kumimoji="1" lang="ja-JP" altLang="en-US" sz="1400" dirty="0"/>
                </a:p>
              </p:txBody>
            </p:sp>
            <p:sp>
              <p:nvSpPr>
                <p:cNvPr id="53" name="テキスト ボックス 52"/>
                <p:cNvSpPr txBox="1"/>
                <p:nvPr/>
              </p:nvSpPr>
              <p:spPr>
                <a:xfrm>
                  <a:off x="8503917" y="1773379"/>
                  <a:ext cx="1728000" cy="30777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 smtClean="0"/>
                    <a:t>GPIO </a:t>
                  </a:r>
                  <a:r>
                    <a:rPr kumimoji="1" lang="en-US" altLang="ja-JP" sz="1400" dirty="0" smtClean="0"/>
                    <a:t>017</a:t>
                  </a:r>
                  <a:endParaRPr kumimoji="1" lang="ja-JP" altLang="en-US" sz="1400" dirty="0"/>
                </a:p>
              </p:txBody>
            </p:sp>
            <p:grpSp>
              <p:nvGrpSpPr>
                <p:cNvPr id="67" name="図形グループ 66"/>
                <p:cNvGrpSpPr/>
                <p:nvPr/>
              </p:nvGrpSpPr>
              <p:grpSpPr>
                <a:xfrm>
                  <a:off x="2045275" y="180000"/>
                  <a:ext cx="8195045" cy="6516000"/>
                  <a:chOff x="2045275" y="180000"/>
                  <a:chExt cx="8195045" cy="6516000"/>
                </a:xfrm>
              </p:grpSpPr>
              <p:cxnSp>
                <p:nvCxnSpPr>
                  <p:cNvPr id="6" name="直線コネクタ 5"/>
                  <p:cNvCxnSpPr/>
                  <p:nvPr/>
                </p:nvCxnSpPr>
                <p:spPr>
                  <a:xfrm>
                    <a:off x="3730752" y="763524"/>
                    <a:ext cx="477316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線コネクタ 8"/>
                  <p:cNvCxnSpPr/>
                  <p:nvPr/>
                </p:nvCxnSpPr>
                <p:spPr>
                  <a:xfrm>
                    <a:off x="3730752" y="1190244"/>
                    <a:ext cx="477316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線コネクタ 9"/>
                  <p:cNvCxnSpPr/>
                  <p:nvPr/>
                </p:nvCxnSpPr>
                <p:spPr>
                  <a:xfrm>
                    <a:off x="3730752" y="1562100"/>
                    <a:ext cx="477316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線コネクタ 10"/>
                  <p:cNvCxnSpPr/>
                  <p:nvPr/>
                </p:nvCxnSpPr>
                <p:spPr>
                  <a:xfrm>
                    <a:off x="3730752" y="1919336"/>
                    <a:ext cx="477316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線コネクタ 11"/>
                  <p:cNvCxnSpPr/>
                  <p:nvPr/>
                </p:nvCxnSpPr>
                <p:spPr>
                  <a:xfrm>
                    <a:off x="3730752" y="2346056"/>
                    <a:ext cx="477316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直線コネクタ 12"/>
                  <p:cNvCxnSpPr/>
                  <p:nvPr/>
                </p:nvCxnSpPr>
                <p:spPr>
                  <a:xfrm>
                    <a:off x="3730752" y="2717912"/>
                    <a:ext cx="477316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線コネクタ 13"/>
                  <p:cNvCxnSpPr/>
                  <p:nvPr/>
                </p:nvCxnSpPr>
                <p:spPr>
                  <a:xfrm>
                    <a:off x="3730752" y="3125049"/>
                    <a:ext cx="477316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線コネクタ 14"/>
                  <p:cNvCxnSpPr/>
                  <p:nvPr/>
                </p:nvCxnSpPr>
                <p:spPr>
                  <a:xfrm>
                    <a:off x="3730752" y="3535584"/>
                    <a:ext cx="477316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線コネクタ 15"/>
                  <p:cNvCxnSpPr/>
                  <p:nvPr/>
                </p:nvCxnSpPr>
                <p:spPr>
                  <a:xfrm>
                    <a:off x="3730752" y="3923625"/>
                    <a:ext cx="477316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線コネクタ 16"/>
                  <p:cNvCxnSpPr/>
                  <p:nvPr/>
                </p:nvCxnSpPr>
                <p:spPr>
                  <a:xfrm>
                    <a:off x="3730752" y="4280861"/>
                    <a:ext cx="477316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線コネクタ 17"/>
                  <p:cNvCxnSpPr/>
                  <p:nvPr/>
                </p:nvCxnSpPr>
                <p:spPr>
                  <a:xfrm>
                    <a:off x="3730752" y="4707581"/>
                    <a:ext cx="477316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線コネクタ 18"/>
                  <p:cNvCxnSpPr/>
                  <p:nvPr/>
                </p:nvCxnSpPr>
                <p:spPr>
                  <a:xfrm>
                    <a:off x="3730752" y="5079437"/>
                    <a:ext cx="477316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線コネクタ 19"/>
                  <p:cNvCxnSpPr/>
                  <p:nvPr/>
                </p:nvCxnSpPr>
                <p:spPr>
                  <a:xfrm>
                    <a:off x="3730752" y="5493318"/>
                    <a:ext cx="477316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コネクタ 20"/>
                  <p:cNvCxnSpPr/>
                  <p:nvPr/>
                </p:nvCxnSpPr>
                <p:spPr>
                  <a:xfrm>
                    <a:off x="3730752" y="5920038"/>
                    <a:ext cx="477316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線コネクタ 21"/>
                  <p:cNvCxnSpPr/>
                  <p:nvPr/>
                </p:nvCxnSpPr>
                <p:spPr>
                  <a:xfrm>
                    <a:off x="3730752" y="6291894"/>
                    <a:ext cx="477316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" name="図 3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412" t="2626" r="4860" b="2362"/>
                  <a:stretch/>
                </p:blipFill>
                <p:spPr>
                  <a:xfrm>
                    <a:off x="4428000" y="180000"/>
                    <a:ext cx="3312000" cy="6516000"/>
                  </a:xfrm>
                  <a:prstGeom prst="rect">
                    <a:avLst/>
                  </a:prstGeom>
                </p:spPr>
              </p:pic>
              <p:sp>
                <p:nvSpPr>
                  <p:cNvPr id="26" name="テキスト ボックス 25"/>
                  <p:cNvSpPr txBox="1"/>
                  <p:nvPr/>
                </p:nvSpPr>
                <p:spPr>
                  <a:xfrm>
                    <a:off x="8503920" y="2192167"/>
                    <a:ext cx="1420421" cy="30777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1400" dirty="0" smtClean="0"/>
                      <a:t>SDA0 (2-800KHz)</a:t>
                    </a:r>
                    <a:endParaRPr kumimoji="1" lang="ja-JP" altLang="en-US" sz="1400" dirty="0"/>
                  </a:p>
                </p:txBody>
              </p:sp>
              <p:sp>
                <p:nvSpPr>
                  <p:cNvPr id="27" name="テキスト ボックス 26"/>
                  <p:cNvSpPr txBox="1"/>
                  <p:nvPr/>
                </p:nvSpPr>
                <p:spPr>
                  <a:xfrm>
                    <a:off x="8503920" y="2609734"/>
                    <a:ext cx="1420421" cy="30777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1400" dirty="0" smtClean="0"/>
                      <a:t>SCL0 (2-800KHz)</a:t>
                    </a:r>
                    <a:endParaRPr kumimoji="1" lang="ja-JP" altLang="en-US" sz="1400" dirty="0"/>
                  </a:p>
                </p:txBody>
              </p:sp>
              <p:sp>
                <p:nvSpPr>
                  <p:cNvPr id="28" name="テキスト ボックス 27"/>
                  <p:cNvSpPr txBox="1"/>
                  <p:nvPr/>
                </p:nvSpPr>
                <p:spPr>
                  <a:xfrm rot="16200000">
                    <a:off x="9720125" y="2396383"/>
                    <a:ext cx="716209" cy="30777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1400" dirty="0" smtClean="0"/>
                      <a:t>I2C0</a:t>
                    </a:r>
                  </a:p>
                </p:txBody>
              </p:sp>
              <p:sp>
                <p:nvSpPr>
                  <p:cNvPr id="36" name="テキスト ボックス 35"/>
                  <p:cNvSpPr txBox="1"/>
                  <p:nvPr/>
                </p:nvSpPr>
                <p:spPr>
                  <a:xfrm>
                    <a:off x="2353052" y="1404895"/>
                    <a:ext cx="1377696" cy="30777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1400" dirty="0" smtClean="0"/>
                      <a:t>CS</a:t>
                    </a:r>
                    <a:endParaRPr kumimoji="1" lang="ja-JP" altLang="en-US" sz="1400" dirty="0"/>
                  </a:p>
                </p:txBody>
              </p:sp>
              <p:sp>
                <p:nvSpPr>
                  <p:cNvPr id="37" name="テキスト ボックス 36"/>
                  <p:cNvSpPr txBox="1"/>
                  <p:nvPr/>
                </p:nvSpPr>
                <p:spPr>
                  <a:xfrm>
                    <a:off x="2353056" y="1796215"/>
                    <a:ext cx="1377696" cy="30777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1400" dirty="0" smtClean="0"/>
                      <a:t>MISO</a:t>
                    </a:r>
                    <a:endParaRPr kumimoji="1" lang="ja-JP" altLang="en-US" sz="1400" dirty="0"/>
                  </a:p>
                </p:txBody>
              </p:sp>
              <p:sp>
                <p:nvSpPr>
                  <p:cNvPr id="38" name="テキスト ボックス 37"/>
                  <p:cNvSpPr txBox="1"/>
                  <p:nvPr/>
                </p:nvSpPr>
                <p:spPr>
                  <a:xfrm>
                    <a:off x="2353056" y="2192336"/>
                    <a:ext cx="1377696" cy="30777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1400" dirty="0" smtClean="0"/>
                      <a:t>MOSI</a:t>
                    </a:r>
                    <a:endParaRPr kumimoji="1" lang="ja-JP" altLang="en-US" sz="1400" dirty="0"/>
                  </a:p>
                </p:txBody>
              </p:sp>
              <p:sp>
                <p:nvSpPr>
                  <p:cNvPr id="39" name="テキスト ボックス 38"/>
                  <p:cNvSpPr txBox="1"/>
                  <p:nvPr/>
                </p:nvSpPr>
                <p:spPr>
                  <a:xfrm>
                    <a:off x="2353056" y="2600599"/>
                    <a:ext cx="1377696" cy="30777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1400" dirty="0" smtClean="0"/>
                      <a:t>SCK</a:t>
                    </a:r>
                    <a:endParaRPr kumimoji="1" lang="ja-JP" altLang="en-US" sz="1400" dirty="0"/>
                  </a:p>
                </p:txBody>
              </p:sp>
              <p:sp>
                <p:nvSpPr>
                  <p:cNvPr id="40" name="テキスト ボックス 39"/>
                  <p:cNvSpPr txBox="1"/>
                  <p:nvPr/>
                </p:nvSpPr>
                <p:spPr>
                  <a:xfrm rot="5400000">
                    <a:off x="1447981" y="2002193"/>
                    <a:ext cx="1502372" cy="30777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1400" dirty="0" smtClean="0"/>
                      <a:t>SPI(1/2/4/8MHz)</a:t>
                    </a:r>
                    <a:endParaRPr kumimoji="1" lang="ja-JP" altLang="en-US" sz="1400" dirty="0"/>
                  </a:p>
                </p:txBody>
              </p:sp>
              <p:sp>
                <p:nvSpPr>
                  <p:cNvPr id="42" name="テキスト ボックス 41"/>
                  <p:cNvSpPr txBox="1"/>
                  <p:nvPr/>
                </p:nvSpPr>
                <p:spPr>
                  <a:xfrm>
                    <a:off x="2353052" y="2989832"/>
                    <a:ext cx="1377696" cy="30777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1400" dirty="0" smtClean="0"/>
                      <a:t>GPIO 00</a:t>
                    </a:r>
                    <a:endParaRPr kumimoji="1" lang="ja-JP" altLang="en-US" sz="1400" dirty="0"/>
                  </a:p>
                </p:txBody>
              </p:sp>
              <p:sp>
                <p:nvSpPr>
                  <p:cNvPr id="43" name="テキスト ボックス 42"/>
                  <p:cNvSpPr txBox="1"/>
                  <p:nvPr/>
                </p:nvSpPr>
                <p:spPr>
                  <a:xfrm>
                    <a:off x="2353052" y="3388292"/>
                    <a:ext cx="1377696" cy="30777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1400" dirty="0" smtClean="0"/>
                      <a:t>GPIO 01</a:t>
                    </a:r>
                    <a:endParaRPr kumimoji="1" lang="ja-JP" altLang="en-US" sz="1400" dirty="0"/>
                  </a:p>
                </p:txBody>
              </p:sp>
              <p:sp>
                <p:nvSpPr>
                  <p:cNvPr id="44" name="テキスト ボックス 43"/>
                  <p:cNvSpPr txBox="1"/>
                  <p:nvPr/>
                </p:nvSpPr>
                <p:spPr>
                  <a:xfrm>
                    <a:off x="2353052" y="3774056"/>
                    <a:ext cx="1377696" cy="30777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1400" dirty="0" smtClean="0"/>
                      <a:t>GPIO 02</a:t>
                    </a:r>
                    <a:endParaRPr kumimoji="1" lang="ja-JP" altLang="en-US" sz="1400" dirty="0"/>
                  </a:p>
                </p:txBody>
              </p:sp>
              <p:sp>
                <p:nvSpPr>
                  <p:cNvPr id="45" name="テキスト ボックス 44"/>
                  <p:cNvSpPr txBox="1"/>
                  <p:nvPr/>
                </p:nvSpPr>
                <p:spPr>
                  <a:xfrm>
                    <a:off x="2353052" y="4167355"/>
                    <a:ext cx="1377696" cy="30777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1400" dirty="0" smtClean="0"/>
                      <a:t>GPIO 03</a:t>
                    </a:r>
                    <a:endParaRPr kumimoji="1" lang="ja-JP" altLang="en-US" sz="1400" dirty="0"/>
                  </a:p>
                </p:txBody>
              </p:sp>
              <p:sp>
                <p:nvSpPr>
                  <p:cNvPr id="46" name="テキスト ボックス 45"/>
                  <p:cNvSpPr txBox="1"/>
                  <p:nvPr/>
                </p:nvSpPr>
                <p:spPr>
                  <a:xfrm>
                    <a:off x="2353052" y="4562317"/>
                    <a:ext cx="1377696" cy="30777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1400" dirty="0" smtClean="0"/>
                      <a:t>GPIO 04</a:t>
                    </a:r>
                    <a:endParaRPr kumimoji="1" lang="ja-JP" altLang="en-US" sz="1400" dirty="0"/>
                  </a:p>
                </p:txBody>
              </p:sp>
              <p:sp>
                <p:nvSpPr>
                  <p:cNvPr id="47" name="テキスト ボックス 46"/>
                  <p:cNvSpPr txBox="1"/>
                  <p:nvPr/>
                </p:nvSpPr>
                <p:spPr>
                  <a:xfrm>
                    <a:off x="2353052" y="4965521"/>
                    <a:ext cx="1377696" cy="30777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1400" dirty="0" smtClean="0"/>
                      <a:t>GPIO 05</a:t>
                    </a:r>
                    <a:endParaRPr kumimoji="1" lang="ja-JP" altLang="en-US" sz="1400" dirty="0"/>
                  </a:p>
                </p:txBody>
              </p:sp>
              <p:sp>
                <p:nvSpPr>
                  <p:cNvPr id="48" name="テキスト ボックス 47"/>
                  <p:cNvSpPr txBox="1"/>
                  <p:nvPr/>
                </p:nvSpPr>
                <p:spPr>
                  <a:xfrm>
                    <a:off x="2353052" y="5367374"/>
                    <a:ext cx="1377696" cy="30777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1400" dirty="0" smtClean="0"/>
                      <a:t>GPIO 06</a:t>
                    </a:r>
                    <a:endParaRPr kumimoji="1" lang="ja-JP" altLang="en-US" sz="1400" dirty="0"/>
                  </a:p>
                </p:txBody>
              </p:sp>
              <p:sp>
                <p:nvSpPr>
                  <p:cNvPr id="49" name="テキスト ボックス 48"/>
                  <p:cNvSpPr txBox="1"/>
                  <p:nvPr/>
                </p:nvSpPr>
                <p:spPr>
                  <a:xfrm>
                    <a:off x="2353052" y="5759116"/>
                    <a:ext cx="1377696" cy="30777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1400" dirty="0" smtClean="0"/>
                      <a:t>GPIO 07</a:t>
                    </a:r>
                    <a:endParaRPr kumimoji="1" lang="ja-JP" altLang="en-US" sz="1400" dirty="0"/>
                  </a:p>
                </p:txBody>
              </p:sp>
              <p:sp>
                <p:nvSpPr>
                  <p:cNvPr id="50" name="テキスト ボックス 49"/>
                  <p:cNvSpPr txBox="1"/>
                  <p:nvPr/>
                </p:nvSpPr>
                <p:spPr>
                  <a:xfrm rot="5400000">
                    <a:off x="660634" y="4379933"/>
                    <a:ext cx="3077059" cy="30777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1400" dirty="0" smtClean="0"/>
                      <a:t>GPIO 0</a:t>
                    </a:r>
                    <a:endParaRPr kumimoji="1" lang="ja-JP" altLang="en-US" sz="1400" dirty="0"/>
                  </a:p>
                </p:txBody>
              </p:sp>
              <p:sp>
                <p:nvSpPr>
                  <p:cNvPr id="54" name="テキスト ボックス 53"/>
                  <p:cNvSpPr txBox="1"/>
                  <p:nvPr/>
                </p:nvSpPr>
                <p:spPr>
                  <a:xfrm>
                    <a:off x="8503920" y="3363139"/>
                    <a:ext cx="1728000" cy="30777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1400" dirty="0" smtClean="0"/>
                      <a:t>GPIO </a:t>
                    </a:r>
                    <a:r>
                      <a:rPr lang="en-US" altLang="ja-JP" sz="1400" dirty="0" smtClean="0"/>
                      <a:t>16</a:t>
                    </a:r>
                    <a:endParaRPr kumimoji="1" lang="ja-JP" altLang="en-US" sz="1400" dirty="0"/>
                  </a:p>
                </p:txBody>
              </p:sp>
              <p:sp>
                <p:nvSpPr>
                  <p:cNvPr id="55" name="テキスト ボックス 54"/>
                  <p:cNvSpPr txBox="1"/>
                  <p:nvPr/>
                </p:nvSpPr>
                <p:spPr>
                  <a:xfrm>
                    <a:off x="8503920" y="3776933"/>
                    <a:ext cx="1728000" cy="30777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1400" dirty="0" smtClean="0"/>
                      <a:t>GPIO </a:t>
                    </a:r>
                    <a:r>
                      <a:rPr lang="en-US" altLang="ja-JP" sz="1400" dirty="0" smtClean="0"/>
                      <a:t>15</a:t>
                    </a:r>
                    <a:endParaRPr kumimoji="1" lang="ja-JP" altLang="en-US" sz="1400" dirty="0"/>
                  </a:p>
                </p:txBody>
              </p:sp>
              <p:sp>
                <p:nvSpPr>
                  <p:cNvPr id="56" name="テキスト ボックス 55"/>
                  <p:cNvSpPr txBox="1"/>
                  <p:nvPr/>
                </p:nvSpPr>
                <p:spPr>
                  <a:xfrm>
                    <a:off x="8495595" y="4535623"/>
                    <a:ext cx="1728000" cy="30777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1400" dirty="0" smtClean="0"/>
                      <a:t>GPIO </a:t>
                    </a:r>
                    <a:r>
                      <a:rPr lang="en-US" altLang="ja-JP" sz="1400" dirty="0" smtClean="0"/>
                      <a:t>14</a:t>
                    </a:r>
                    <a:endParaRPr kumimoji="1" lang="ja-JP" altLang="en-US" sz="1400" dirty="0"/>
                  </a:p>
                </p:txBody>
              </p:sp>
              <p:sp>
                <p:nvSpPr>
                  <p:cNvPr id="57" name="テキスト ボックス 56"/>
                  <p:cNvSpPr txBox="1"/>
                  <p:nvPr/>
                </p:nvSpPr>
                <p:spPr>
                  <a:xfrm>
                    <a:off x="8512320" y="5367373"/>
                    <a:ext cx="1728000" cy="30777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1400" dirty="0" smtClean="0"/>
                      <a:t>GPIO </a:t>
                    </a:r>
                    <a:r>
                      <a:rPr lang="en-US" altLang="ja-JP" sz="1400" dirty="0" smtClean="0"/>
                      <a:t>13</a:t>
                    </a:r>
                    <a:endParaRPr kumimoji="1" lang="ja-JP" altLang="en-US" sz="1400" dirty="0"/>
                  </a:p>
                </p:txBody>
              </p:sp>
              <p:sp>
                <p:nvSpPr>
                  <p:cNvPr id="58" name="テキスト ボックス 57"/>
                  <p:cNvSpPr txBox="1"/>
                  <p:nvPr/>
                </p:nvSpPr>
                <p:spPr>
                  <a:xfrm>
                    <a:off x="8495595" y="5743310"/>
                    <a:ext cx="1728000" cy="30777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1400" dirty="0" smtClean="0"/>
                      <a:t>GPIO </a:t>
                    </a:r>
                    <a:r>
                      <a:rPr lang="en-US" altLang="ja-JP" sz="1400" dirty="0" smtClean="0"/>
                      <a:t>12</a:t>
                    </a:r>
                    <a:endParaRPr kumimoji="1" lang="ja-JP" altLang="en-US" sz="1400" dirty="0"/>
                  </a:p>
                </p:txBody>
              </p:sp>
              <p:sp>
                <p:nvSpPr>
                  <p:cNvPr id="59" name="テキスト ボックス 58"/>
                  <p:cNvSpPr txBox="1"/>
                  <p:nvPr/>
                </p:nvSpPr>
                <p:spPr>
                  <a:xfrm>
                    <a:off x="8495595" y="6157104"/>
                    <a:ext cx="1728000" cy="30777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1400" dirty="0" smtClean="0"/>
                      <a:t>GPIO </a:t>
                    </a:r>
                    <a:r>
                      <a:rPr lang="en-US" altLang="ja-JP" sz="1400" dirty="0" smtClean="0"/>
                      <a:t>11</a:t>
                    </a:r>
                    <a:endParaRPr kumimoji="1" lang="ja-JP" altLang="en-US" sz="1400" dirty="0"/>
                  </a:p>
                </p:txBody>
              </p:sp>
              <p:sp>
                <p:nvSpPr>
                  <p:cNvPr id="61" name="テキスト ボックス 60"/>
                  <p:cNvSpPr txBox="1"/>
                  <p:nvPr/>
                </p:nvSpPr>
                <p:spPr>
                  <a:xfrm>
                    <a:off x="2353052" y="1014846"/>
                    <a:ext cx="1377696" cy="30777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1400" dirty="0" smtClean="0"/>
                      <a:t>VBUS 5.0V</a:t>
                    </a:r>
                    <a:endParaRPr kumimoji="1" lang="ja-JP" altLang="en-US" sz="1400" dirty="0"/>
                  </a:p>
                </p:txBody>
              </p:sp>
              <p:sp>
                <p:nvSpPr>
                  <p:cNvPr id="62" name="テキスト ボックス 61"/>
                  <p:cNvSpPr txBox="1"/>
                  <p:nvPr/>
                </p:nvSpPr>
                <p:spPr>
                  <a:xfrm>
                    <a:off x="2353052" y="622644"/>
                    <a:ext cx="1377696" cy="30777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dk1"/>
                  </a:fillRef>
                  <a:effectRef idx="1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1400" dirty="0" smtClean="0"/>
                      <a:t>GND</a:t>
                    </a:r>
                    <a:endParaRPr kumimoji="1" lang="ja-JP" altLang="en-US" sz="1400" dirty="0"/>
                  </a:p>
                </p:txBody>
              </p:sp>
              <p:sp>
                <p:nvSpPr>
                  <p:cNvPr id="65" name="テキスト ボックス 64"/>
                  <p:cNvSpPr txBox="1"/>
                  <p:nvPr/>
                </p:nvSpPr>
                <p:spPr>
                  <a:xfrm>
                    <a:off x="8512320" y="1022488"/>
                    <a:ext cx="1377696" cy="30777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1400" dirty="0" smtClean="0"/>
                      <a:t>3.3V Output</a:t>
                    </a:r>
                    <a:endParaRPr kumimoji="1" lang="ja-JP" altLang="en-US" sz="1400" dirty="0"/>
                  </a:p>
                </p:txBody>
              </p:sp>
              <p:sp>
                <p:nvSpPr>
                  <p:cNvPr id="66" name="テキスト ボックス 65"/>
                  <p:cNvSpPr txBox="1"/>
                  <p:nvPr/>
                </p:nvSpPr>
                <p:spPr>
                  <a:xfrm>
                    <a:off x="8512320" y="630286"/>
                    <a:ext cx="1377696" cy="30777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dk1"/>
                  </a:fillRef>
                  <a:effectRef idx="1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1400" dirty="0" smtClean="0"/>
                      <a:t>GND</a:t>
                    </a:r>
                    <a:endParaRPr kumimoji="1" lang="ja-JP" altLang="en-US" sz="1400" dirty="0"/>
                  </a:p>
                </p:txBody>
              </p:sp>
            </p:grpSp>
            <p:sp>
              <p:nvSpPr>
                <p:cNvPr id="68" name="十字形 67"/>
                <p:cNvSpPr>
                  <a:spLocks noChangeAspect="1"/>
                </p:cNvSpPr>
                <p:nvPr/>
              </p:nvSpPr>
              <p:spPr>
                <a:xfrm rot="2700000">
                  <a:off x="8376836" y="1419513"/>
                  <a:ext cx="312280" cy="312280"/>
                </a:xfrm>
                <a:prstGeom prst="plus">
                  <a:avLst>
                    <a:gd name="adj" fmla="val 47223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" name="十字形 68"/>
                <p:cNvSpPr>
                  <a:spLocks noChangeAspect="1"/>
                </p:cNvSpPr>
                <p:nvPr/>
              </p:nvSpPr>
              <p:spPr>
                <a:xfrm rot="2700000">
                  <a:off x="8373855" y="2969746"/>
                  <a:ext cx="312280" cy="312280"/>
                </a:xfrm>
                <a:prstGeom prst="plus">
                  <a:avLst>
                    <a:gd name="adj" fmla="val 47223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1" name="十字形 70"/>
                <p:cNvSpPr>
                  <a:spLocks noChangeAspect="1"/>
                </p:cNvSpPr>
                <p:nvPr/>
              </p:nvSpPr>
              <p:spPr>
                <a:xfrm rot="2700000">
                  <a:off x="8373856" y="4131462"/>
                  <a:ext cx="312280" cy="312280"/>
                </a:xfrm>
                <a:prstGeom prst="plus">
                  <a:avLst>
                    <a:gd name="adj" fmla="val 47223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2" name="十字形 71"/>
                <p:cNvSpPr>
                  <a:spLocks noChangeAspect="1"/>
                </p:cNvSpPr>
                <p:nvPr/>
              </p:nvSpPr>
              <p:spPr>
                <a:xfrm rot="2700000">
                  <a:off x="8350711" y="4930315"/>
                  <a:ext cx="312280" cy="312280"/>
                </a:xfrm>
                <a:prstGeom prst="plus">
                  <a:avLst>
                    <a:gd name="adj" fmla="val 47223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4" name="テキスト ボックス 73"/>
              <p:cNvSpPr txBox="1"/>
              <p:nvPr/>
            </p:nvSpPr>
            <p:spPr>
              <a:xfrm rot="5400000">
                <a:off x="7845876" y="4163983"/>
                <a:ext cx="5080059" cy="30797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smtClean="0"/>
                  <a:t>GPIO </a:t>
                </a:r>
                <a:r>
                  <a:rPr kumimoji="1" lang="en-US" altLang="ja-JP" sz="1400" smtClean="0"/>
                  <a:t>1</a:t>
                </a:r>
                <a:endParaRPr kumimoji="1" lang="ja-JP" altLang="en-US" sz="1400" dirty="0"/>
              </a:p>
            </p:txBody>
          </p:sp>
        </p:grpSp>
        <p:sp>
          <p:nvSpPr>
            <p:cNvPr id="76" name="テキスト ボックス 75"/>
            <p:cNvSpPr txBox="1"/>
            <p:nvPr/>
          </p:nvSpPr>
          <p:spPr>
            <a:xfrm>
              <a:off x="2368309" y="6633314"/>
              <a:ext cx="8184649" cy="30777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smtClean="0"/>
                <a:t>GPIO </a:t>
              </a:r>
              <a:r>
                <a:rPr kumimoji="1" lang="en-US" altLang="ja-JP" sz="1400" smtClean="0"/>
                <a:t>1</a:t>
              </a:r>
              <a:endParaRPr kumimoji="1" lang="ja-JP" altLang="en-US" sz="1400" dirty="0"/>
            </a:p>
          </p:txBody>
        </p:sp>
        <p:sp>
          <p:nvSpPr>
            <p:cNvPr id="77" name="テキスト ボックス 76"/>
            <p:cNvSpPr txBox="1"/>
            <p:nvPr/>
          </p:nvSpPr>
          <p:spPr>
            <a:xfrm rot="5400000">
              <a:off x="1730343" y="6309483"/>
              <a:ext cx="955445" cy="30777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smtClean="0"/>
                <a:t>GPIO </a:t>
              </a:r>
              <a:r>
                <a:rPr kumimoji="1" lang="en-US" altLang="ja-JP" sz="1400" smtClean="0"/>
                <a:t>1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782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128</Words>
  <Application>Microsoft Macintosh PowerPoint</Application>
  <PresentationFormat>ワイド画面</PresentationFormat>
  <Paragraphs>64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ＭＳ Ｐゴシック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Kazuki Yamamoto</cp:lastModifiedBy>
  <cp:revision>20</cp:revision>
  <dcterms:created xsi:type="dcterms:W3CDTF">2015-05-24T06:49:37Z</dcterms:created>
  <dcterms:modified xsi:type="dcterms:W3CDTF">2017-02-05T11:54:42Z</dcterms:modified>
</cp:coreProperties>
</file>