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70" d="100"/>
          <a:sy n="70" d="100"/>
        </p:scale>
        <p:origin x="44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3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2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8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EB4C-13CB-4998-BB8A-6061EEBFB08B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2" y="1017944"/>
            <a:ext cx="3207295" cy="48221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779268" y="1105828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1.8V Output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7" idx="3"/>
          </p:cNvCxnSpPr>
          <p:nvPr/>
        </p:nvCxnSpPr>
        <p:spPr>
          <a:xfrm flipV="1">
            <a:off x="4156964" y="125971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79268" y="1497939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GND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4156964" y="1658177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79268" y="1890053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5.0V Output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>
            <a:stCxn id="12" idx="3"/>
          </p:cNvCxnSpPr>
          <p:nvPr/>
        </p:nvCxnSpPr>
        <p:spPr>
          <a:xfrm flipV="1">
            <a:off x="4156964" y="2043941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9268" y="22833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16</a:t>
            </a:r>
            <a:endParaRPr kumimoji="1" lang="ja-JP" altLang="en-US" sz="1400" dirty="0"/>
          </a:p>
        </p:txBody>
      </p:sp>
      <p:cxnSp>
        <p:nvCxnSpPr>
          <p:cNvPr id="17" name="直線コネクタ 16"/>
          <p:cNvCxnSpPr>
            <a:stCxn id="16" idx="3"/>
          </p:cNvCxnSpPr>
          <p:nvPr/>
        </p:nvCxnSpPr>
        <p:spPr>
          <a:xfrm flipV="1">
            <a:off x="4156964" y="243724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46489" y="2676650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SDA0 (2-800KHz)</a:t>
            </a:r>
            <a:endParaRPr kumimoji="1" lang="ja-JP" altLang="en-US" sz="1400" dirty="0"/>
          </a:p>
        </p:txBody>
      </p:sp>
      <p:cxnSp>
        <p:nvCxnSpPr>
          <p:cNvPr id="19" name="直線コネクタ 18"/>
          <p:cNvCxnSpPr>
            <a:stCxn id="18" idx="3"/>
          </p:cNvCxnSpPr>
          <p:nvPr/>
        </p:nvCxnSpPr>
        <p:spPr>
          <a:xfrm>
            <a:off x="4156964" y="2830539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779268" y="308376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SCL0 (2-800KHz)</a:t>
            </a:r>
            <a:endParaRPr kumimoji="1" lang="ja-JP" altLang="en-US" sz="1400" dirty="0"/>
          </a:p>
        </p:txBody>
      </p:sp>
      <p:cxnSp>
        <p:nvCxnSpPr>
          <p:cNvPr id="21" name="直線コネクタ 20"/>
          <p:cNvCxnSpPr>
            <a:stCxn id="20" idx="3"/>
          </p:cNvCxnSpPr>
          <p:nvPr/>
        </p:nvCxnSpPr>
        <p:spPr>
          <a:xfrm flipV="1">
            <a:off x="4156964" y="323765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779268" y="3477065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SDA1(1-400KHz)</a:t>
            </a:r>
            <a:endParaRPr kumimoji="1" lang="ja-JP" altLang="en-US" sz="1400" dirty="0"/>
          </a:p>
        </p:txBody>
      </p:sp>
      <p:cxnSp>
        <p:nvCxnSpPr>
          <p:cNvPr id="23" name="直線コネクタ 22"/>
          <p:cNvCxnSpPr>
            <a:stCxn id="22" idx="3"/>
          </p:cNvCxnSpPr>
          <p:nvPr/>
        </p:nvCxnSpPr>
        <p:spPr>
          <a:xfrm flipV="1">
            <a:off x="4156964" y="3630953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779268" y="388240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SCL1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46489" y="4284537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7" name="直線コネクタ 26"/>
          <p:cNvCxnSpPr>
            <a:stCxn id="26" idx="3"/>
          </p:cNvCxnSpPr>
          <p:nvPr/>
        </p:nvCxnSpPr>
        <p:spPr>
          <a:xfrm>
            <a:off x="4156964" y="443842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779268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9" name="直線コネクタ 28"/>
          <p:cNvCxnSpPr>
            <a:stCxn id="28" idx="3"/>
          </p:cNvCxnSpPr>
          <p:nvPr/>
        </p:nvCxnSpPr>
        <p:spPr>
          <a:xfrm>
            <a:off x="4156964" y="4828635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46489" y="5064955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SDA3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31" name="直線コネクタ 30"/>
          <p:cNvCxnSpPr>
            <a:stCxn id="30" idx="3"/>
          </p:cNvCxnSpPr>
          <p:nvPr/>
        </p:nvCxnSpPr>
        <p:spPr>
          <a:xfrm>
            <a:off x="4156964" y="521884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9268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SCL3</a:t>
            </a:r>
            <a:r>
              <a:rPr lang="en-US" altLang="ja-JP" sz="1400" dirty="0" smtClean="0"/>
              <a:t>(1-400KHz)</a:t>
            </a:r>
            <a:endParaRPr kumimoji="1" lang="ja-JP" altLang="en-US" sz="1400" dirty="0"/>
          </a:p>
        </p:txBody>
      </p:sp>
      <p:cxnSp>
        <p:nvCxnSpPr>
          <p:cNvPr id="33" name="直線コネクタ 32"/>
          <p:cNvCxnSpPr>
            <a:stCxn id="32" idx="3"/>
          </p:cNvCxnSpPr>
          <p:nvPr/>
        </p:nvCxnSpPr>
        <p:spPr>
          <a:xfrm flipV="1">
            <a:off x="4156964" y="5633018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035035" y="110582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00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681697" y="125971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035" y="150428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01</a:t>
            </a:r>
            <a:endParaRPr kumimoji="1" lang="ja-JP" altLang="en-US" sz="14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7681697" y="165817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035035" y="18900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02</a:t>
            </a:r>
            <a:endParaRPr kumimoji="1" lang="ja-JP" altLang="en-US" sz="1400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681697" y="204394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8035035" y="2283351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03</a:t>
            </a:r>
            <a:endParaRPr kumimoji="1" lang="ja-JP" altLang="en-US" sz="14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7681697" y="2437239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035035" y="2678313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04</a:t>
            </a:r>
            <a:endParaRPr kumimoji="1" lang="ja-JP" altLang="en-US" sz="1400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7681697" y="2832201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35035" y="308151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05</a:t>
            </a:r>
            <a:endParaRPr kumimoji="1" lang="ja-JP" altLang="en-US" sz="1400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7681697" y="323540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5035" y="348337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06</a:t>
            </a:r>
            <a:endParaRPr kumimoji="1" lang="ja-JP" altLang="en-US" sz="1400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7681697" y="363725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035035" y="387511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07</a:t>
            </a:r>
            <a:endParaRPr kumimoji="1" lang="ja-JP" altLang="en-US" sz="1400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7681697" y="402900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035031" y="428342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MOSI</a:t>
            </a:r>
            <a:endParaRPr kumimoji="1" lang="ja-JP" altLang="en-US" sz="140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7681693" y="443731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8035035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MISO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7681697" y="482863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035035" y="507086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SCK</a:t>
            </a:r>
            <a:endParaRPr kumimoji="1" lang="ja-JP" altLang="en-US" sz="14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7681697" y="522475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8035035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CS</a:t>
            </a:r>
            <a:endParaRPr kumimoji="1" lang="ja-JP" altLang="en-US" sz="1400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7681697" y="563301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896271" y="964891"/>
            <a:ext cx="239945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(BK) ----- FTDI Serial ----- (GRN)</a:t>
            </a:r>
          </a:p>
          <a:p>
            <a:pPr algn="ctr"/>
            <a:r>
              <a:rPr kumimoji="1" lang="en-US" altLang="ja-JP" sz="1400" dirty="0" smtClean="0"/>
              <a:t>or compatible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 rot="16200000">
            <a:off x="2267276" y="2880866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I2C0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2267276" y="3678191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I2C1</a:t>
            </a:r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4156964" y="403796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6200000">
            <a:off x="2276387" y="4479640"/>
            <a:ext cx="69798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I2C2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 rot="16200000">
            <a:off x="2264405" y="5272043"/>
            <a:ext cx="72195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I2C3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 rot="5400000">
            <a:off x="8028087" y="2490471"/>
            <a:ext cx="307705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</a:t>
            </a:r>
            <a:endParaRPr kumimoji="1" lang="ja-JP" altLang="en-US" sz="1400" dirty="0"/>
          </a:p>
        </p:txBody>
      </p:sp>
      <p:sp>
        <p:nvSpPr>
          <p:cNvPr id="91" name="テキスト ボックス 90"/>
          <p:cNvSpPr txBox="1"/>
          <p:nvPr/>
        </p:nvSpPr>
        <p:spPr>
          <a:xfrm rot="5400000">
            <a:off x="8815430" y="4881834"/>
            <a:ext cx="1502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SPI(1/2/4/8MHz)</a:t>
            </a:r>
            <a:endParaRPr kumimoji="1" lang="ja-JP" altLang="en-US" sz="14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159130" y="1237654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156965" y="162058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156965" y="201905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4156965" y="241234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156965" y="280700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4156965" y="320746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156965" y="360793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4154800" y="4001398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4154800" y="441557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4154800" y="479739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4154800" y="519124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154800" y="5605416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7679531" y="123561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7679531" y="1632218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7679531" y="2011019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679531" y="240457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7679531" y="279920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7679531" y="320518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7679531" y="360130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7679531" y="399742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7679531" y="440894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679531" y="479739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79531" y="519235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678215" y="560263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2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67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15</cp:revision>
  <dcterms:created xsi:type="dcterms:W3CDTF">2015-05-24T06:49:37Z</dcterms:created>
  <dcterms:modified xsi:type="dcterms:W3CDTF">2015-05-24T08:11:01Z</dcterms:modified>
</cp:coreProperties>
</file>