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zuki Yamamoto" initials="KY" lastIdx="1" clrIdx="0">
    <p:extLst>
      <p:ext uri="{19B8F6BF-5375-455C-9EA6-DF929625EA0E}">
        <p15:presenceInfo xmlns:p15="http://schemas.microsoft.com/office/powerpoint/2012/main" userId="" providerId="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36"/>
    <p:restoredTop sz="94615"/>
  </p:normalViewPr>
  <p:slideViewPr>
    <p:cSldViewPr snapToGrid="0" snapToObjects="1">
      <p:cViewPr varScale="1">
        <p:scale>
          <a:sx n="86" d="100"/>
          <a:sy n="86" d="100"/>
        </p:scale>
        <p:origin x="224" y="9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3-29T22:26:47.030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B57D7-42F5-1A41-B05E-91D3A69D08AA}" type="datetimeFigureOut">
              <a:rPr kumimoji="1" lang="ja-JP" altLang="en-US" smtClean="0"/>
              <a:t>2017/3/29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2BBD0-BA92-F44E-B0F2-04860127BD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5385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3;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B57D7-42F5-1A41-B05E-91D3A69D08AA}" type="datetimeFigureOut">
              <a:rPr kumimoji="1" lang="ja-JP" altLang="en-US" smtClean="0"/>
              <a:t>2017/3/29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2BBD0-BA92-F44E-B0F2-04860127BD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239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B57D7-42F5-1A41-B05E-91D3A69D08AA}" type="datetimeFigureOut">
              <a:rPr kumimoji="1" lang="ja-JP" altLang="en-US" smtClean="0"/>
              <a:t>2017/3/29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2BBD0-BA92-F44E-B0F2-04860127BD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2955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B57D7-42F5-1A41-B05E-91D3A69D08AA}" type="datetimeFigureOut">
              <a:rPr kumimoji="1" lang="ja-JP" altLang="en-US" smtClean="0"/>
              <a:t>2017/3/29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2BBD0-BA92-F44E-B0F2-04860127BD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7373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B57D7-42F5-1A41-B05E-91D3A69D08AA}" type="datetimeFigureOut">
              <a:rPr kumimoji="1" lang="ja-JP" altLang="en-US" smtClean="0"/>
              <a:t>2017/3/29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2BBD0-BA92-F44E-B0F2-04860127BD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5910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B57D7-42F5-1A41-B05E-91D3A69D08AA}" type="datetimeFigureOut">
              <a:rPr kumimoji="1" lang="ja-JP" altLang="en-US" smtClean="0"/>
              <a:t>2017/3/29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2BBD0-BA92-F44E-B0F2-04860127BD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1396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B57D7-42F5-1A41-B05E-91D3A69D08AA}" type="datetimeFigureOut">
              <a:rPr kumimoji="1" lang="ja-JP" altLang="en-US" smtClean="0"/>
              <a:t>2017/3/29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2BBD0-BA92-F44E-B0F2-04860127BD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4284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B57D7-42F5-1A41-B05E-91D3A69D08AA}" type="datetimeFigureOut">
              <a:rPr kumimoji="1" lang="ja-JP" altLang="en-US" smtClean="0"/>
              <a:t>2017/3/29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2BBD0-BA92-F44E-B0F2-04860127BD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2085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B57D7-42F5-1A41-B05E-91D3A69D08AA}" type="datetimeFigureOut">
              <a:rPr kumimoji="1" lang="ja-JP" altLang="en-US" smtClean="0"/>
              <a:t>2017/3/29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2BBD0-BA92-F44E-B0F2-04860127BD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24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3;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B57D7-42F5-1A41-B05E-91D3A69D08AA}" type="datetimeFigureOut">
              <a:rPr kumimoji="1" lang="ja-JP" altLang="en-US" smtClean="0"/>
              <a:t>2017/3/29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2BBD0-BA92-F44E-B0F2-04860127BD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8818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B57D7-42F5-1A41-B05E-91D3A69D08AA}" type="datetimeFigureOut">
              <a:rPr kumimoji="1" lang="ja-JP" altLang="en-US" smtClean="0"/>
              <a:t>2017/3/29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2BBD0-BA92-F44E-B0F2-04860127BD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6587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0B57D7-42F5-1A41-B05E-91D3A69D08AA}" type="datetimeFigureOut">
              <a:rPr kumimoji="1" lang="ja-JP" altLang="en-US" smtClean="0"/>
              <a:t>2017/3/29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42BBD0-BA92-F44E-B0F2-04860127BD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3927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comments" Target="../comments/comment1.xml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図形グループ 52"/>
          <p:cNvGrpSpPr/>
          <p:nvPr/>
        </p:nvGrpSpPr>
        <p:grpSpPr>
          <a:xfrm>
            <a:off x="1677229" y="1272675"/>
            <a:ext cx="8953524" cy="4347000"/>
            <a:chOff x="1677229" y="1272675"/>
            <a:chExt cx="8953524" cy="4347000"/>
          </a:xfrm>
        </p:grpSpPr>
        <p:grpSp>
          <p:nvGrpSpPr>
            <p:cNvPr id="41" name="図形グループ 40"/>
            <p:cNvGrpSpPr/>
            <p:nvPr/>
          </p:nvGrpSpPr>
          <p:grpSpPr>
            <a:xfrm>
              <a:off x="1677229" y="1272675"/>
              <a:ext cx="8953524" cy="4347000"/>
              <a:chOff x="1677229" y="1272675"/>
              <a:chExt cx="8953524" cy="4347000"/>
            </a:xfrm>
          </p:grpSpPr>
          <p:grpSp>
            <p:nvGrpSpPr>
              <p:cNvPr id="36" name="図形グループ 35"/>
              <p:cNvGrpSpPr/>
              <p:nvPr/>
            </p:nvGrpSpPr>
            <p:grpSpPr>
              <a:xfrm>
                <a:off x="1677229" y="1272675"/>
                <a:ext cx="8953524" cy="4347000"/>
                <a:chOff x="1137583" y="13500"/>
                <a:chExt cx="8953524" cy="4347000"/>
              </a:xfrm>
            </p:grpSpPr>
            <p:pic>
              <p:nvPicPr>
                <p:cNvPr id="11" name="図 10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4262" t="9922" r="11889" b="10381"/>
                <a:stretch/>
              </p:blipFill>
              <p:spPr>
                <a:xfrm>
                  <a:off x="4112439" y="469127"/>
                  <a:ext cx="2828875" cy="3442916"/>
                </a:xfrm>
                <a:prstGeom prst="rect">
                  <a:avLst/>
                </a:prstGeom>
              </p:spPr>
            </p:pic>
            <p:pic>
              <p:nvPicPr>
                <p:cNvPr id="4" name="図 3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341074" y="13500"/>
                  <a:ext cx="1345794" cy="1080000"/>
                </a:xfrm>
                <a:prstGeom prst="rect">
                  <a:avLst/>
                </a:prstGeom>
              </p:spPr>
            </p:pic>
            <p:pic>
              <p:nvPicPr>
                <p:cNvPr id="5" name="図 4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936836" y="2187000"/>
                  <a:ext cx="2154271" cy="1080000"/>
                </a:xfrm>
                <a:prstGeom prst="rect">
                  <a:avLst/>
                </a:prstGeom>
              </p:spPr>
            </p:pic>
            <p:pic>
              <p:nvPicPr>
                <p:cNvPr id="6" name="図 5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341075" y="1093500"/>
                  <a:ext cx="1345794" cy="1080000"/>
                </a:xfrm>
                <a:prstGeom prst="rect">
                  <a:avLst/>
                </a:prstGeom>
              </p:spPr>
            </p:pic>
            <p:pic>
              <p:nvPicPr>
                <p:cNvPr id="7" name="図 6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936836" y="3280500"/>
                  <a:ext cx="2154271" cy="1080000"/>
                </a:xfrm>
                <a:prstGeom prst="rect">
                  <a:avLst/>
                </a:prstGeom>
              </p:spPr>
            </p:pic>
            <p:pic>
              <p:nvPicPr>
                <p:cNvPr id="8" name="図 7"/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228393" y="27000"/>
                  <a:ext cx="1706906" cy="1440000"/>
                </a:xfrm>
                <a:prstGeom prst="rect">
                  <a:avLst/>
                </a:prstGeom>
              </p:spPr>
            </p:pic>
            <p:pic>
              <p:nvPicPr>
                <p:cNvPr id="9" name="図 8"/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37583" y="1467000"/>
                  <a:ext cx="1888525" cy="1440000"/>
                </a:xfrm>
                <a:prstGeom prst="rect">
                  <a:avLst/>
                </a:prstGeom>
              </p:spPr>
            </p:pic>
            <p:pic>
              <p:nvPicPr>
                <p:cNvPr id="10" name="図 9"/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361845" y="2920500"/>
                  <a:ext cx="1440000" cy="1440000"/>
                </a:xfrm>
                <a:prstGeom prst="rect">
                  <a:avLst/>
                </a:prstGeom>
              </p:spPr>
            </p:pic>
            <p:cxnSp>
              <p:nvCxnSpPr>
                <p:cNvPr id="13" name="直線矢印コネクタ 12"/>
                <p:cNvCxnSpPr>
                  <a:stCxn id="8" idx="3"/>
                </p:cNvCxnSpPr>
                <p:nvPr/>
              </p:nvCxnSpPr>
              <p:spPr>
                <a:xfrm>
                  <a:off x="2935299" y="747000"/>
                  <a:ext cx="1247085" cy="587125"/>
                </a:xfrm>
                <a:prstGeom prst="straightConnector1">
                  <a:avLst/>
                </a:prstGeom>
                <a:ln w="127000" cmpd="sng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直線矢印コネクタ 14"/>
                <p:cNvCxnSpPr>
                  <a:stCxn id="9" idx="3"/>
                  <a:endCxn id="11" idx="1"/>
                </p:cNvCxnSpPr>
                <p:nvPr/>
              </p:nvCxnSpPr>
              <p:spPr>
                <a:xfrm>
                  <a:off x="3026108" y="2187000"/>
                  <a:ext cx="1086331" cy="3585"/>
                </a:xfrm>
                <a:prstGeom prst="straightConnector1">
                  <a:avLst/>
                </a:prstGeom>
                <a:ln w="1270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直線矢印コネクタ 17"/>
                <p:cNvCxnSpPr>
                  <a:stCxn id="10" idx="3"/>
                </p:cNvCxnSpPr>
                <p:nvPr/>
              </p:nvCxnSpPr>
              <p:spPr>
                <a:xfrm flipV="1">
                  <a:off x="2801845" y="3053375"/>
                  <a:ext cx="1380539" cy="587125"/>
                </a:xfrm>
                <a:prstGeom prst="straightConnector1">
                  <a:avLst/>
                </a:prstGeom>
                <a:ln w="1270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直線矢印コネクタ 20"/>
                <p:cNvCxnSpPr>
                  <a:stCxn id="4" idx="1"/>
                </p:cNvCxnSpPr>
                <p:nvPr/>
              </p:nvCxnSpPr>
              <p:spPr>
                <a:xfrm flipH="1">
                  <a:off x="6850505" y="553500"/>
                  <a:ext cx="1490569" cy="780625"/>
                </a:xfrm>
                <a:prstGeom prst="straightConnector1">
                  <a:avLst/>
                </a:prstGeom>
                <a:ln w="1270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直線矢印コネクタ 23"/>
                <p:cNvCxnSpPr>
                  <a:stCxn id="6" idx="1"/>
                </p:cNvCxnSpPr>
                <p:nvPr/>
              </p:nvCxnSpPr>
              <p:spPr>
                <a:xfrm flipH="1">
                  <a:off x="6850505" y="1633500"/>
                  <a:ext cx="1490570" cy="312875"/>
                </a:xfrm>
                <a:prstGeom prst="straightConnector1">
                  <a:avLst/>
                </a:prstGeom>
                <a:ln w="1270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直線矢印コネクタ 26"/>
                <p:cNvCxnSpPr>
                  <a:stCxn id="5" idx="1"/>
                </p:cNvCxnSpPr>
                <p:nvPr/>
              </p:nvCxnSpPr>
              <p:spPr>
                <a:xfrm flipH="1" flipV="1">
                  <a:off x="6850505" y="2427625"/>
                  <a:ext cx="1086331" cy="299375"/>
                </a:xfrm>
                <a:prstGeom prst="straightConnector1">
                  <a:avLst/>
                </a:prstGeom>
                <a:ln w="1270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直線矢印コネクタ 29"/>
                <p:cNvCxnSpPr>
                  <a:stCxn id="7" idx="1"/>
                </p:cNvCxnSpPr>
                <p:nvPr/>
              </p:nvCxnSpPr>
              <p:spPr>
                <a:xfrm flipH="1" flipV="1">
                  <a:off x="6850505" y="3053375"/>
                  <a:ext cx="1086331" cy="767125"/>
                </a:xfrm>
                <a:prstGeom prst="straightConnector1">
                  <a:avLst/>
                </a:prstGeom>
                <a:ln w="1270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7" name="テキスト ボックス 36"/>
              <p:cNvSpPr txBox="1"/>
              <p:nvPr/>
            </p:nvSpPr>
            <p:spPr>
              <a:xfrm>
                <a:off x="8880720" y="2510753"/>
                <a:ext cx="134579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2800" b="1" dirty="0" smtClean="0">
                    <a:solidFill>
                      <a:schemeClr val="bg1">
                        <a:lumMod val="95000"/>
                      </a:schemeClr>
                    </a:solidFill>
                    <a:latin typeface="Yu Gothic" charset="-128"/>
                    <a:ea typeface="Yu Gothic" charset="-128"/>
                    <a:cs typeface="Yu Gothic" charset="-128"/>
                  </a:rPr>
                  <a:t>Mac</a:t>
                </a:r>
                <a:endParaRPr kumimoji="1" lang="ja-JP" altLang="en-US" b="1" dirty="0">
                  <a:solidFill>
                    <a:schemeClr val="bg1">
                      <a:lumMod val="95000"/>
                    </a:schemeClr>
                  </a:solidFill>
                  <a:latin typeface="Yu Gothic" charset="-128"/>
                  <a:ea typeface="Yu Gothic" charset="-128"/>
                  <a:cs typeface="Yu Gothic" charset="-128"/>
                </a:endParaRPr>
              </a:p>
            </p:txBody>
          </p:sp>
          <p:sp>
            <p:nvSpPr>
              <p:cNvPr id="38" name="テキスト ボックス 37"/>
              <p:cNvSpPr txBox="1"/>
              <p:nvPr/>
            </p:nvSpPr>
            <p:spPr>
              <a:xfrm>
                <a:off x="8875174" y="1445063"/>
                <a:ext cx="134579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2800" b="1" dirty="0" smtClean="0">
                    <a:solidFill>
                      <a:schemeClr val="bg1">
                        <a:lumMod val="95000"/>
                      </a:schemeClr>
                    </a:solidFill>
                    <a:latin typeface="Yu Gothic" charset="-128"/>
                    <a:ea typeface="Yu Gothic" charset="-128"/>
                    <a:cs typeface="Yu Gothic" charset="-128"/>
                  </a:rPr>
                  <a:t>PC</a:t>
                </a:r>
                <a:endParaRPr kumimoji="1" lang="ja-JP" altLang="en-US" b="1" dirty="0">
                  <a:solidFill>
                    <a:schemeClr val="bg1">
                      <a:lumMod val="95000"/>
                    </a:schemeClr>
                  </a:solidFill>
                  <a:latin typeface="Yu Gothic" charset="-128"/>
                  <a:ea typeface="Yu Gothic" charset="-128"/>
                  <a:cs typeface="Yu Gothic" charset="-128"/>
                </a:endParaRPr>
              </a:p>
            </p:txBody>
          </p:sp>
          <p:sp>
            <p:nvSpPr>
              <p:cNvPr id="39" name="テキスト ボックス 38"/>
              <p:cNvSpPr txBox="1"/>
              <p:nvPr/>
            </p:nvSpPr>
            <p:spPr>
              <a:xfrm>
                <a:off x="8658100" y="3612474"/>
                <a:ext cx="134579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2800" b="1" dirty="0" smtClean="0">
                    <a:solidFill>
                      <a:schemeClr val="bg1">
                        <a:lumMod val="95000"/>
                      </a:schemeClr>
                    </a:solidFill>
                    <a:latin typeface="Yu Gothic" charset="-128"/>
                    <a:ea typeface="Yu Gothic" charset="-128"/>
                    <a:cs typeface="Yu Gothic" charset="-128"/>
                  </a:rPr>
                  <a:t>XBOX</a:t>
                </a:r>
                <a:endParaRPr kumimoji="1" lang="ja-JP" altLang="en-US" sz="2800" b="1" dirty="0">
                  <a:solidFill>
                    <a:schemeClr val="bg1">
                      <a:lumMod val="95000"/>
                    </a:schemeClr>
                  </a:solidFill>
                  <a:latin typeface="Yu Gothic" charset="-128"/>
                  <a:ea typeface="Yu Gothic" charset="-128"/>
                  <a:cs typeface="Yu Gothic" charset="-128"/>
                </a:endParaRPr>
              </a:p>
            </p:txBody>
          </p:sp>
          <p:sp>
            <p:nvSpPr>
              <p:cNvPr id="40" name="テキスト ボックス 39"/>
              <p:cNvSpPr txBox="1"/>
              <p:nvPr/>
            </p:nvSpPr>
            <p:spPr>
              <a:xfrm>
                <a:off x="8658100" y="4648957"/>
                <a:ext cx="134579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2800" b="1" dirty="0" smtClean="0">
                    <a:solidFill>
                      <a:schemeClr val="bg1">
                        <a:lumMod val="95000"/>
                      </a:schemeClr>
                    </a:solidFill>
                    <a:latin typeface="Yu Gothic" charset="-128"/>
                    <a:ea typeface="Yu Gothic" charset="-128"/>
                    <a:cs typeface="Yu Gothic" charset="-128"/>
                  </a:rPr>
                  <a:t>PS4?</a:t>
                </a:r>
                <a:endParaRPr kumimoji="1" lang="ja-JP" altLang="en-US" sz="2800" b="1" dirty="0">
                  <a:solidFill>
                    <a:schemeClr val="bg1">
                      <a:lumMod val="95000"/>
                    </a:schemeClr>
                  </a:solidFill>
                  <a:latin typeface="Yu Gothic" charset="-128"/>
                  <a:ea typeface="Yu Gothic" charset="-128"/>
                  <a:cs typeface="Yu Gothic" charset="-128"/>
                </a:endParaRPr>
              </a:p>
            </p:txBody>
          </p:sp>
        </p:grpSp>
        <p:sp>
          <p:nvSpPr>
            <p:cNvPr id="52" name="テキスト ボックス 51"/>
            <p:cNvSpPr txBox="1"/>
            <p:nvPr/>
          </p:nvSpPr>
          <p:spPr>
            <a:xfrm>
              <a:off x="4722030" y="1711217"/>
              <a:ext cx="2662574" cy="3442916"/>
            </a:xfrm>
            <a:prstGeom prst="rect">
              <a:avLst/>
            </a:prstGeom>
            <a:solidFill>
              <a:schemeClr val="tx1">
                <a:alpha val="30000"/>
              </a:schemeClr>
            </a:solidFill>
          </p:spPr>
          <p:txBody>
            <a:bodyPr wrap="square" rtlCol="0" anchor="ctr" anchorCtr="1">
              <a:noAutofit/>
            </a:bodyPr>
            <a:lstStyle/>
            <a:p>
              <a:pPr algn="ctr"/>
              <a:r>
                <a:rPr lang="en-US" altLang="ja-JP" sz="2400" b="1" i="1" dirty="0" smtClean="0">
                  <a:solidFill>
                    <a:schemeClr val="bg1">
                      <a:lumMod val="95000"/>
                    </a:schemeClr>
                  </a:solidFill>
                  <a:latin typeface="Ricty Diminished" charset="0"/>
                  <a:ea typeface="Ricty Diminished" charset="0"/>
                  <a:cs typeface="Ricty Diminished" charset="0"/>
                </a:rPr>
                <a:t>4 USB hosts </a:t>
              </a:r>
            </a:p>
            <a:p>
              <a:pPr algn="ctr"/>
              <a:r>
                <a:rPr lang="en-US" altLang="ja-JP" sz="2400" b="1" i="1" dirty="0" smtClean="0">
                  <a:solidFill>
                    <a:schemeClr val="bg1">
                      <a:lumMod val="95000"/>
                    </a:schemeClr>
                  </a:solidFill>
                  <a:latin typeface="Ricty Diminished" charset="0"/>
                  <a:ea typeface="Ricty Diminished" charset="0"/>
                  <a:cs typeface="Ricty Diminished" charset="0"/>
                </a:rPr>
                <a:t>x</a:t>
              </a:r>
            </a:p>
            <a:p>
              <a:pPr algn="ctr"/>
              <a:r>
                <a:rPr lang="en-US" altLang="ja-JP" sz="2400" b="1" i="1" dirty="0" smtClean="0">
                  <a:solidFill>
                    <a:schemeClr val="bg1">
                      <a:lumMod val="95000"/>
                    </a:schemeClr>
                  </a:solidFill>
                  <a:latin typeface="Ricty Diminished" charset="0"/>
                  <a:ea typeface="Ricty Diminished" charset="0"/>
                  <a:cs typeface="Ricty Diminished" charset="0"/>
                </a:rPr>
                <a:t> 3-Port USB hub</a:t>
              </a:r>
              <a:endParaRPr kumimoji="1" lang="ja-JP" altLang="en-US" sz="2400" b="1" i="1" dirty="0">
                <a:solidFill>
                  <a:schemeClr val="bg1">
                    <a:lumMod val="95000"/>
                  </a:schemeClr>
                </a:solidFill>
                <a:latin typeface="Ricty Diminished" charset="0"/>
                <a:ea typeface="Ricty Diminished" charset="0"/>
                <a:cs typeface="Ricty Diminished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35401896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13</Words>
  <Application>Microsoft Macintosh PowerPoint</Application>
  <PresentationFormat>ワイド画面</PresentationFormat>
  <Paragraphs>7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Ricty Diminished</vt:lpstr>
      <vt:lpstr>Yu Gothic</vt:lpstr>
      <vt:lpstr>Yu Gothic Light</vt:lpstr>
      <vt:lpstr>Arial</vt:lpstr>
      <vt:lpstr>ホワイト</vt:lpstr>
      <vt:lpstr>PowerPoint プレゼンテーション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Kazuki Yamamoto</dc:creator>
  <cp:lastModifiedBy>Kazuki Yamamoto</cp:lastModifiedBy>
  <cp:revision>5</cp:revision>
  <dcterms:created xsi:type="dcterms:W3CDTF">2017-03-29T12:07:31Z</dcterms:created>
  <dcterms:modified xsi:type="dcterms:W3CDTF">2017-03-29T13:50:39Z</dcterms:modified>
</cp:coreProperties>
</file>