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Yamamoto" initials="K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9"/>
    <p:restoredTop sz="94643"/>
  </p:normalViewPr>
  <p:slideViewPr>
    <p:cSldViewPr snapToGrid="0" snapToObjects="1">
      <p:cViewPr>
        <p:scale>
          <a:sx n="204" d="100"/>
          <a:sy n="204" d="100"/>
        </p:scale>
        <p:origin x="-6696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9T22:26:47.0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38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3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37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91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9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28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08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4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58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57D7-42F5-1A41-B05E-91D3A69D08AA}" type="datetimeFigureOut">
              <a:rPr kumimoji="1" lang="ja-JP" altLang="en-US" smtClean="0"/>
              <a:t>2017/4/5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BBD0-BA92-F44E-B0F2-04860127B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図形グループ 18"/>
          <p:cNvGrpSpPr/>
          <p:nvPr/>
        </p:nvGrpSpPr>
        <p:grpSpPr>
          <a:xfrm>
            <a:off x="1581138" y="1083590"/>
            <a:ext cx="8953525" cy="4725169"/>
            <a:chOff x="1581138" y="1083590"/>
            <a:chExt cx="8953525" cy="4725169"/>
          </a:xfrm>
        </p:grpSpPr>
        <p:sp>
          <p:nvSpPr>
            <p:cNvPr id="17" name="正方形/長方形 16"/>
            <p:cNvSpPr/>
            <p:nvPr/>
          </p:nvSpPr>
          <p:spPr>
            <a:xfrm>
              <a:off x="1581139" y="1083590"/>
              <a:ext cx="8953524" cy="4725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図形グループ 1"/>
            <p:cNvGrpSpPr/>
            <p:nvPr/>
          </p:nvGrpSpPr>
          <p:grpSpPr>
            <a:xfrm>
              <a:off x="1581138" y="1202784"/>
              <a:ext cx="8953524" cy="4486779"/>
              <a:chOff x="1677229" y="1272675"/>
              <a:chExt cx="8953524" cy="4486779"/>
            </a:xfrm>
            <a:noFill/>
          </p:grpSpPr>
          <p:grpSp>
            <p:nvGrpSpPr>
              <p:cNvPr id="53" name="図形グループ 52"/>
              <p:cNvGrpSpPr/>
              <p:nvPr/>
            </p:nvGrpSpPr>
            <p:grpSpPr>
              <a:xfrm>
                <a:off x="1677229" y="1272675"/>
                <a:ext cx="8953524" cy="4347000"/>
                <a:chOff x="1677229" y="1272675"/>
                <a:chExt cx="8953524" cy="4347000"/>
              </a:xfrm>
              <a:grpFill/>
            </p:grpSpPr>
            <p:grpSp>
              <p:nvGrpSpPr>
                <p:cNvPr id="41" name="図形グループ 40"/>
                <p:cNvGrpSpPr/>
                <p:nvPr/>
              </p:nvGrpSpPr>
              <p:grpSpPr>
                <a:xfrm>
                  <a:off x="1677229" y="1272675"/>
                  <a:ext cx="8953524" cy="4347000"/>
                  <a:chOff x="1677229" y="1272675"/>
                  <a:chExt cx="8953524" cy="4347000"/>
                </a:xfrm>
                <a:grpFill/>
              </p:grpSpPr>
              <p:grpSp>
                <p:nvGrpSpPr>
                  <p:cNvPr id="36" name="図形グループ 35"/>
                  <p:cNvGrpSpPr/>
                  <p:nvPr/>
                </p:nvGrpSpPr>
                <p:grpSpPr>
                  <a:xfrm>
                    <a:off x="1677229" y="1272675"/>
                    <a:ext cx="8953524" cy="4347000"/>
                    <a:chOff x="1137583" y="13500"/>
                    <a:chExt cx="8953524" cy="4347000"/>
                  </a:xfrm>
                  <a:grpFill/>
                </p:grpSpPr>
                <p:pic>
                  <p:nvPicPr>
                    <p:cNvPr id="11" name="図 10"/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5238" t="9922" r="13316" b="10381"/>
                    <a:stretch/>
                  </p:blipFill>
                  <p:spPr>
                    <a:xfrm>
                      <a:off x="4149830" y="469127"/>
                      <a:ext cx="2736850" cy="3442916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4" name="図 3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41074" y="13500"/>
                      <a:ext cx="1345794" cy="108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5" name="図 4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936836" y="2187000"/>
                      <a:ext cx="2154271" cy="108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" name="図 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41075" y="1093500"/>
                      <a:ext cx="1345794" cy="108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8" name="図 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28393" y="27000"/>
                      <a:ext cx="1706906" cy="144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9" name="図 8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37583" y="1467000"/>
                      <a:ext cx="1888525" cy="1440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10" name="図 9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61845" y="2920500"/>
                      <a:ext cx="1440000" cy="1440000"/>
                    </a:xfrm>
                    <a:prstGeom prst="rect">
                      <a:avLst/>
                    </a:prstGeom>
                    <a:grpFill/>
                  </p:spPr>
                </p:pic>
                <p:cxnSp>
                  <p:nvCxnSpPr>
                    <p:cNvPr id="13" name="直線矢印コネクタ 12"/>
                    <p:cNvCxnSpPr>
                      <a:stCxn id="8" idx="3"/>
                    </p:cNvCxnSpPr>
                    <p:nvPr/>
                  </p:nvCxnSpPr>
                  <p:spPr>
                    <a:xfrm>
                      <a:off x="2935299" y="747000"/>
                      <a:ext cx="1247085" cy="587125"/>
                    </a:xfrm>
                    <a:prstGeom prst="straightConnector1">
                      <a:avLst/>
                    </a:prstGeom>
                    <a:grpFill/>
                    <a:ln w="127000" cmpd="sng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線矢印コネクタ 14"/>
                    <p:cNvCxnSpPr>
                      <a:stCxn id="9" idx="3"/>
                      <a:endCxn id="11" idx="1"/>
                    </p:cNvCxnSpPr>
                    <p:nvPr/>
                  </p:nvCxnSpPr>
                  <p:spPr>
                    <a:xfrm>
                      <a:off x="3026108" y="2187000"/>
                      <a:ext cx="1123722" cy="358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線矢印コネクタ 17"/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2801845" y="3053375"/>
                      <a:ext cx="1380539" cy="58712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線矢印コネクタ 20"/>
                    <p:cNvCxnSpPr>
                      <a:stCxn id="4" idx="1"/>
                    </p:cNvCxnSpPr>
                    <p:nvPr/>
                  </p:nvCxnSpPr>
                  <p:spPr>
                    <a:xfrm flipH="1">
                      <a:off x="6850505" y="553500"/>
                      <a:ext cx="1490569" cy="78062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線矢印コネクタ 23"/>
                    <p:cNvCxnSpPr>
                      <a:stCxn id="6" idx="1"/>
                    </p:cNvCxnSpPr>
                    <p:nvPr/>
                  </p:nvCxnSpPr>
                  <p:spPr>
                    <a:xfrm flipH="1">
                      <a:off x="6850505" y="1633500"/>
                      <a:ext cx="1490570" cy="31287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矢印コネクタ 26"/>
                    <p:cNvCxnSpPr>
                      <a:stCxn id="5" idx="1"/>
                    </p:cNvCxnSpPr>
                    <p:nvPr/>
                  </p:nvCxnSpPr>
                  <p:spPr>
                    <a:xfrm flipH="1" flipV="1">
                      <a:off x="6850505" y="2427625"/>
                      <a:ext cx="1086331" cy="29937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線矢印コネクタ 29"/>
                    <p:cNvCxnSpPr/>
                    <p:nvPr/>
                  </p:nvCxnSpPr>
                  <p:spPr>
                    <a:xfrm flipH="1" flipV="1">
                      <a:off x="6850505" y="3053375"/>
                      <a:ext cx="1086331" cy="767125"/>
                    </a:xfrm>
                    <a:prstGeom prst="straightConnector1">
                      <a:avLst/>
                    </a:prstGeom>
                    <a:grpFill/>
                    <a:ln w="1270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/>
                  <p:cNvSpPr txBox="1"/>
                  <p:nvPr/>
                </p:nvSpPr>
                <p:spPr>
                  <a:xfrm>
                    <a:off x="8880720" y="2510753"/>
                    <a:ext cx="1345794" cy="52322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Mac</a:t>
                    </a:r>
                    <a:endParaRPr kumimoji="1" lang="ja-JP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8875174" y="1445063"/>
                    <a:ext cx="1345794" cy="52322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PC</a:t>
                    </a:r>
                    <a:endParaRPr kumimoji="1" lang="ja-JP" altLang="en-US" b="1" dirty="0">
                      <a:solidFill>
                        <a:schemeClr val="bg1">
                          <a:lumMod val="95000"/>
                        </a:schemeClr>
                      </a:solidFill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  <p:sp>
                <p:nvSpPr>
                  <p:cNvPr id="39" name="テキスト ボックス 38"/>
                  <p:cNvSpPr txBox="1"/>
                  <p:nvPr/>
                </p:nvSpPr>
                <p:spPr>
                  <a:xfrm>
                    <a:off x="8319740" y="3453727"/>
                    <a:ext cx="1945069" cy="95410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一部</a:t>
                    </a:r>
                    <a:r>
                      <a:rPr kumimoji="1" lang="en-US" altLang="ja-JP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/>
                    </a:r>
                    <a:br>
                      <a:rPr kumimoji="1" lang="en-US" altLang="ja-JP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</a:br>
                    <a:r>
                      <a:rPr kumimoji="1" lang="ja-JP" altLang="en-US" sz="2800" b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Yu Gothic" charset="-128"/>
                        <a:ea typeface="Yu Gothic" charset="-128"/>
                        <a:cs typeface="Yu Gothic" charset="-128"/>
                      </a:rPr>
                      <a:t>ゲーム機</a:t>
                    </a:r>
                    <a:endParaRPr kumimoji="1" lang="ja-JP" altLang="en-US" sz="2800" b="1" dirty="0">
                      <a:solidFill>
                        <a:schemeClr val="bg1">
                          <a:lumMod val="95000"/>
                        </a:schemeClr>
                      </a:solidFill>
                      <a:latin typeface="Yu Gothic" charset="-128"/>
                      <a:ea typeface="Yu Gothic" charset="-128"/>
                      <a:cs typeface="Yu Gothic" charset="-128"/>
                    </a:endParaRPr>
                  </a:p>
                </p:txBody>
              </p:sp>
            </p:grpSp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4695022" y="1728302"/>
                  <a:ext cx="2727683" cy="3442916"/>
                </a:xfrm>
                <a:prstGeom prst="rect">
                  <a:avLst/>
                </a:prstGeom>
                <a:grpFill/>
              </p:spPr>
              <p:txBody>
                <a:bodyPr wrap="square" rtlCol="0" anchor="ctr" anchorCtr="1">
                  <a:noAutofit/>
                </a:bodyPr>
                <a:lstStyle/>
                <a:p>
                  <a:pPr algn="ctr"/>
                  <a:r>
                    <a:rPr lang="en-US" altLang="ja-JP" sz="2400" b="1" i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Ricty Diminished" charset="0"/>
                      <a:ea typeface="Ricty Diminished" charset="0"/>
                      <a:cs typeface="Ricty Diminished" charset="0"/>
                    </a:rPr>
                    <a:t>4 USB hosts </a:t>
                  </a:r>
                </a:p>
                <a:p>
                  <a:pPr algn="ctr"/>
                  <a:r>
                    <a:rPr lang="en-US" altLang="ja-JP" sz="2400" b="1" i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Ricty Diminished" charset="0"/>
                      <a:ea typeface="Ricty Diminished" charset="0"/>
                      <a:cs typeface="Ricty Diminished" charset="0"/>
                    </a:rPr>
                    <a:t>x</a:t>
                  </a:r>
                </a:p>
                <a:p>
                  <a:pPr algn="ctr"/>
                  <a:r>
                    <a:rPr lang="en-US" altLang="ja-JP" sz="2400" b="1" i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Ricty Diminished" charset="0"/>
                      <a:ea typeface="Ricty Diminished" charset="0"/>
                      <a:cs typeface="Ricty Diminished" charset="0"/>
                    </a:rPr>
                    <a:t> 3-Port USB hub</a:t>
                  </a:r>
                  <a:endParaRPr kumimoji="1" lang="ja-JP" altLang="en-US" sz="2400" b="1" i="1" dirty="0">
                    <a:solidFill>
                      <a:schemeClr val="bg1">
                        <a:lumMod val="95000"/>
                      </a:schemeClr>
                    </a:solidFill>
                    <a:latin typeface="Ricty Diminished" charset="0"/>
                    <a:ea typeface="Ricty Diminished" charset="0"/>
                    <a:cs typeface="Ricty Diminished" charset="0"/>
                  </a:endParaRPr>
                </a:p>
              </p:txBody>
            </p:sp>
          </p:grpSp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174" y="4679454"/>
                <a:ext cx="1345794" cy="1080000"/>
              </a:xfrm>
              <a:prstGeom prst="rect">
                <a:avLst/>
              </a:prstGeom>
              <a:grpFill/>
            </p:spPr>
          </p:pic>
          <p:sp>
            <p:nvSpPr>
              <p:cNvPr id="26" name="テキスト ボックス 25"/>
              <p:cNvSpPr txBox="1"/>
              <p:nvPr/>
            </p:nvSpPr>
            <p:spPr>
              <a:xfrm>
                <a:off x="8875174" y="4910567"/>
                <a:ext cx="134579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smtClean="0">
                    <a:solidFill>
                      <a:schemeClr val="bg1">
                        <a:lumMod val="95000"/>
                      </a:schemeClr>
                    </a:solidFill>
                    <a:latin typeface="Yu Gothic" charset="-128"/>
                    <a:ea typeface="Yu Gothic" charset="-128"/>
                    <a:cs typeface="Yu Gothic" charset="-128"/>
                  </a:rPr>
                  <a:t>ラズパイ</a:t>
                </a:r>
                <a:endParaRPr kumimoji="1" lang="ja-JP" altLang="en-US" b="1" dirty="0">
                  <a:solidFill>
                    <a:schemeClr val="bg1">
                      <a:lumMod val="95000"/>
                    </a:schemeClr>
                  </a:solidFill>
                  <a:latin typeface="Yu Gothic" charset="-128"/>
                  <a:ea typeface="Yu Gothic" charset="-128"/>
                  <a:cs typeface="Yu Gothic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54018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11534</TotalTime>
  <Words>12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Ricty Diminished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Yamamoto</dc:creator>
  <cp:lastModifiedBy>Kazuki Yamamoto</cp:lastModifiedBy>
  <cp:revision>13</cp:revision>
  <dcterms:created xsi:type="dcterms:W3CDTF">2017-03-29T12:07:31Z</dcterms:created>
  <dcterms:modified xsi:type="dcterms:W3CDTF">2017-04-13T10:46:47Z</dcterms:modified>
</cp:coreProperties>
</file>