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765A-628E-45B3-86EA-FDD1F2315BD2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BC0-3972-437C-8ADA-8C26A271C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765A-628E-45B3-86EA-FDD1F2315BD2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BC0-3972-437C-8ADA-8C26A271C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765A-628E-45B3-86EA-FDD1F2315BD2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BC0-3972-437C-8ADA-8C26A271C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765A-628E-45B3-86EA-FDD1F2315BD2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BC0-3972-437C-8ADA-8C26A271C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765A-628E-45B3-86EA-FDD1F2315BD2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BC0-3972-437C-8ADA-8C26A271C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765A-628E-45B3-86EA-FDD1F2315BD2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BC0-3972-437C-8ADA-8C26A271C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765A-628E-45B3-86EA-FDD1F2315BD2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BC0-3972-437C-8ADA-8C26A271C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765A-628E-45B3-86EA-FDD1F2315BD2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BC0-3972-437C-8ADA-8C26A271C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765A-628E-45B3-86EA-FDD1F2315BD2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BC0-3972-437C-8ADA-8C26A271C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765A-628E-45B3-86EA-FDD1F2315BD2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BC0-3972-437C-8ADA-8C26A271C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765A-628E-45B3-86EA-FDD1F2315BD2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DBC0-3972-437C-8ADA-8C26A271C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3765A-628E-45B3-86EA-FDD1F2315BD2}" type="datetimeFigureOut">
              <a:rPr lang="zh-TW" altLang="en-US" smtClean="0"/>
              <a:pPr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DBC0-3972-437C-8ADA-8C26A271C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node-red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11349"/>
            <a:ext cx="58111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libffi</a:t>
            </a:r>
            <a:r>
              <a:rPr lang="en-US" altLang="zh-TW" dirty="0" smtClean="0"/>
              <a:t>-dev</a:t>
            </a:r>
            <a:endParaRPr lang="zh-TW" altLang="en-US" dirty="0"/>
          </a:p>
        </p:txBody>
      </p:sp>
      <p:pic>
        <p:nvPicPr>
          <p:cNvPr id="5" name="內容版面配置區 4" descr="先安裝libffi-de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47660"/>
            <a:ext cx="8229600" cy="243104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cffi</a:t>
            </a:r>
            <a:endParaRPr lang="zh-TW" altLang="en-US" dirty="0"/>
          </a:p>
        </p:txBody>
      </p:sp>
      <p:pic>
        <p:nvPicPr>
          <p:cNvPr id="4" name="內容版面配置區 3" descr="在安裝cff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257" y="2653337"/>
            <a:ext cx="7773485" cy="241968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u2f server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801019"/>
            <a:ext cx="73723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 descr="151291684666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9479"/>
            <a:ext cx="8229600" cy="406740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</Words>
  <Application>Microsoft Office PowerPoint</Application>
  <PresentationFormat>如螢幕大小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安裝node-red</vt:lpstr>
      <vt:lpstr>安裝libffi-dev</vt:lpstr>
      <vt:lpstr>安裝cffi</vt:lpstr>
      <vt:lpstr>安裝u2f server</vt:lpstr>
      <vt:lpstr>投影片 5</vt:lpstr>
    </vt:vector>
  </TitlesOfParts>
  <Company>JC-TEAM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安裝node-red</dc:title>
  <dc:creator>JCT-MEM</dc:creator>
  <cp:lastModifiedBy>JCT-MEM</cp:lastModifiedBy>
  <cp:revision>16</cp:revision>
  <dcterms:created xsi:type="dcterms:W3CDTF">2017-12-10T08:34:13Z</dcterms:created>
  <dcterms:modified xsi:type="dcterms:W3CDTF">2017-12-10T15:49:33Z</dcterms:modified>
</cp:coreProperties>
</file>