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8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B5438-58C4-4F60-A387-91D3F8869864}" type="datetimeFigureOut">
              <a:rPr lang="fi-FI" smtClean="0"/>
              <a:t>25.10.2017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BD99-4AE0-4ED7-B160-04A2E816DC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88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>
            <a:extLst>
              <a:ext uri="{FF2B5EF4-FFF2-40B4-BE49-F238E27FC236}">
                <a16:creationId xmlns:a16="http://schemas.microsoft.com/office/drawing/2014/main" id="{DBDD6AC3-80BA-4CAB-A39F-BF94E3E599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3269" y="56032"/>
            <a:ext cx="2038350" cy="647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6AE992-5DFA-43F4-B3BD-81014CA4C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IndoorAtlas</a:t>
            </a:r>
            <a:r>
              <a:rPr lang="fi-FI" dirty="0"/>
              <a:t> -sisätilapaikannus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9D33763-4F6E-46AF-A70B-92206AF0C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Kimmo Lepoaho</a:t>
            </a:r>
          </a:p>
          <a:p>
            <a:r>
              <a:rPr lang="en-GB" dirty="0"/>
              <a:t>Vesa-Tapani Vertainen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5032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näyttökuva, tietokone, sisä&#10;&#10;Kuvaus luotu, erittäin korkea luotettavuus">
            <a:extLst>
              <a:ext uri="{FF2B5EF4-FFF2-40B4-BE49-F238E27FC236}">
                <a16:creationId xmlns:a16="http://schemas.microsoft.com/office/drawing/2014/main" id="{BA618213-A38D-4D26-93D9-82F7208A0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/>
              <a:t>Vaihe 4.</a:t>
            </a:r>
            <a:br>
              <a:rPr lang="fi-FI" sz="2400" dirty="0"/>
            </a:br>
            <a:r>
              <a:rPr lang="fi-FI" sz="2400" dirty="0"/>
              <a:t>Sovelluksen ohjelmointi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r>
              <a:rPr lang="fi-FI" sz="2400" dirty="0" err="1"/>
              <a:t>Api</a:t>
            </a:r>
            <a:r>
              <a:rPr lang="fi-FI" sz="2400" dirty="0"/>
              <a:t>-avaimet</a:t>
            </a:r>
            <a:br>
              <a:rPr lang="fi-FI" sz="2400" dirty="0"/>
            </a:br>
            <a:br>
              <a:rPr lang="fi-FI" sz="2400" dirty="0"/>
            </a:br>
            <a:endParaRPr lang="fi-FI" sz="2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58433E21-C324-4256-B8EC-2038357085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41" y="168503"/>
            <a:ext cx="5292725" cy="325564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36159D9B-2E5C-469B-A7F7-61A2059B58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041" y="3581015"/>
            <a:ext cx="5292725" cy="22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2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näyttökuva, sisä, tietokone, kannettava&#10;&#10;Kuvaus luotu, erittäin korkea luotettavuus">
            <a:extLst>
              <a:ext uri="{FF2B5EF4-FFF2-40B4-BE49-F238E27FC236}">
                <a16:creationId xmlns:a16="http://schemas.microsoft.com/office/drawing/2014/main" id="{9B71A166-803F-4AEF-8759-F2FFEA543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4497" y="-189185"/>
            <a:ext cx="12399264" cy="7749540"/>
          </a:xfrm>
        </p:spPr>
      </p:pic>
    </p:spTree>
    <p:extLst>
      <p:ext uri="{BB962C8B-B14F-4D97-AF65-F5344CB8AC3E}">
        <p14:creationId xmlns:p14="http://schemas.microsoft.com/office/powerpoint/2010/main" val="313798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EBEC04-0073-4FE7-98DF-617F9955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i-FI" dirty="0" err="1"/>
              <a:t>IndoorAtlas</a:t>
            </a:r>
            <a:endParaRPr lang="fi-FI" dirty="0"/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0DF8D843-72E1-4644-B353-1F0C4D8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057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Sisällön paikkamerkki 3" descr="Kuva, joka sisältää kohteen elektroniikka&#10;&#10;Kuvaus luotu, korkea luotettavuus">
            <a:extLst>
              <a:ext uri="{FF2B5EF4-FFF2-40B4-BE49-F238E27FC236}">
                <a16:creationId xmlns:a16="http://schemas.microsoft.com/office/drawing/2014/main" id="{25E81178-C7AF-4594-A668-4E7F986E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" y="800154"/>
            <a:ext cx="5238340" cy="52383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3212" y="903757"/>
            <a:ext cx="5562911" cy="503113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Indoor Atlas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Alusta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jolla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sovelluksiin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voi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lisätä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sisätilan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paikannusominaisuuksia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-GPS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huono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sisätiloissa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GPS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tarkkuus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 8m,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IndoorAtlas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2-3m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Hyödyntää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wifi-verkkoja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kartoituksessa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Erikoisuutena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maapallon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magneettikentän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muutoksiin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perustuva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kartoitus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laiteasennuksia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Myös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sosiaalinen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kanavointi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2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isällön paikkamerkki 7" descr="Kuva, joka sisältää kohteen kartta, teksti&#10;&#10;Kuvaus luotu, korkea luotettavuus">
            <a:extLst>
              <a:ext uri="{FF2B5EF4-FFF2-40B4-BE49-F238E27FC236}">
                <a16:creationId xmlns:a16="http://schemas.microsoft.com/office/drawing/2014/main" id="{BD408BB1-56BB-4708-BB64-C8BA9E55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088798"/>
            <a:ext cx="7772401" cy="466344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/>
              <a:t>IndoorAtlas.com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Vaihe 1. </a:t>
            </a: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Sijainnin lisääminen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6581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 descr="Kuva, joka sisältää kohteen näyttökuva&#10;&#10;Kuvaus luotu, erittäin korkea luotettavuus">
            <a:extLst>
              <a:ext uri="{FF2B5EF4-FFF2-40B4-BE49-F238E27FC236}">
                <a16:creationId xmlns:a16="http://schemas.microsoft.com/office/drawing/2014/main" id="{90A97C04-6EDF-4C4C-B995-11D230CF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48"/>
            <a:ext cx="12192000" cy="6410991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97" y="3717883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>
                <a:solidFill>
                  <a:schemeClr val="accent1">
                    <a:lumMod val="50000"/>
                  </a:schemeClr>
                </a:solidFill>
              </a:rPr>
              <a:t>IndoorAtlas.com</a:t>
            </a: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i-FI" sz="2400" dirty="0">
                <a:solidFill>
                  <a:schemeClr val="accent1">
                    <a:lumMod val="50000"/>
                  </a:schemeClr>
                </a:solidFill>
              </a:rPr>
              <a:t>Vaihe 2. </a:t>
            </a: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i-FI" sz="2400" dirty="0">
                <a:solidFill>
                  <a:schemeClr val="accent1">
                    <a:lumMod val="50000"/>
                  </a:schemeClr>
                </a:solidFill>
              </a:rPr>
              <a:t>Pohjakuvan lisääminen</a:t>
            </a: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i-FI" sz="2400" dirty="0">
                <a:solidFill>
                  <a:schemeClr val="accent1">
                    <a:lumMod val="50000"/>
                  </a:schemeClr>
                </a:solidFill>
              </a:rPr>
              <a:t>”Kääntelemällä” tai</a:t>
            </a: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i-FI" sz="2400" dirty="0">
                <a:solidFill>
                  <a:schemeClr val="accent1">
                    <a:lumMod val="50000"/>
                  </a:schemeClr>
                </a:solidFill>
              </a:rPr>
              <a:t>GPS-koordinaateilla</a:t>
            </a: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i-FI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fi-FI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6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isällön paikkamerkki 7" descr="Kuva, joka sisältää kohteen kartta, teksti&#10;&#10;Kuvaus luotu, korkea luotettavuus">
            <a:extLst>
              <a:ext uri="{FF2B5EF4-FFF2-40B4-BE49-F238E27FC236}">
                <a16:creationId xmlns:a16="http://schemas.microsoft.com/office/drawing/2014/main" id="{BD408BB1-56BB-4708-BB64-C8BA9E55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7" y="1088798"/>
            <a:ext cx="7772401" cy="466344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/>
              <a:t>IndoorAtlas.com</a:t>
            </a: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Vaihe 1. </a:t>
            </a:r>
            <a:br>
              <a:rPr lang="fi-FI" sz="2400" dirty="0"/>
            </a:br>
            <a:r>
              <a:rPr lang="fi-FI" sz="2400" dirty="0"/>
              <a:t>Sijainnin lisääminen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endParaRPr lang="fi-FI" sz="2400" dirty="0"/>
          </a:p>
        </p:txBody>
      </p:sp>
      <p:pic>
        <p:nvPicPr>
          <p:cNvPr id="4" name="Kuva 3" descr="Kuva, joka sisältää kohteen teksti, kartta&#10;&#10;Kuvaus luotu, erittäin korkea luotettavuus">
            <a:extLst>
              <a:ext uri="{FF2B5EF4-FFF2-40B4-BE49-F238E27FC236}">
                <a16:creationId xmlns:a16="http://schemas.microsoft.com/office/drawing/2014/main" id="{AB41A3D5-14D2-49D1-B436-9CBB9994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509"/>
            <a:ext cx="12192000" cy="6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9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 descr="Kuva, joka sisältää kohteen tietokone, sisä, kannettava, kartta&#10;&#10;Kuvaus luotu, erittäin korkea luotettavuus">
            <a:extLst>
              <a:ext uri="{FF2B5EF4-FFF2-40B4-BE49-F238E27FC236}">
                <a16:creationId xmlns:a16="http://schemas.microsoft.com/office/drawing/2014/main" id="{2641D07B-F86A-49A8-B633-053E3068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53" y="1005052"/>
            <a:ext cx="8534400" cy="4800600"/>
          </a:xfrm>
          <a:prstGeom prst="rect">
            <a:avLst/>
          </a:prstGeom>
        </p:spPr>
      </p:pic>
      <p:sp>
        <p:nvSpPr>
          <p:cNvPr id="5" name="Suorakulmio 4">
            <a:extLst>
              <a:ext uri="{FF2B5EF4-FFF2-40B4-BE49-F238E27FC236}">
                <a16:creationId xmlns:a16="http://schemas.microsoft.com/office/drawing/2014/main" id="{8A03A55D-D258-4734-96AD-3152984DE3FB}"/>
              </a:ext>
            </a:extLst>
          </p:cNvPr>
          <p:cNvSpPr/>
          <p:nvPr/>
        </p:nvSpPr>
        <p:spPr>
          <a:xfrm>
            <a:off x="0" y="662152"/>
            <a:ext cx="3578772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/>
              <a:t>IndoorAtlas.com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”</a:t>
            </a:r>
            <a:r>
              <a:rPr lang="fi-FI" sz="2400" dirty="0" err="1"/>
              <a:t>Waypoints</a:t>
            </a:r>
            <a:r>
              <a:rPr lang="fi-FI" sz="2400" dirty="0"/>
              <a:t>” –pisteet</a:t>
            </a:r>
            <a:br>
              <a:rPr lang="fi-FI" sz="2400" dirty="0"/>
            </a:br>
            <a:r>
              <a:rPr lang="fi-FI" sz="2400" dirty="0"/>
              <a:t>kartoituspolkuja varten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1510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 err="1"/>
              <a:t>MapCreator</a:t>
            </a:r>
            <a:r>
              <a:rPr lang="fi-FI" sz="2400" dirty="0"/>
              <a:t> 2.0</a:t>
            </a: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Vaihe 3.</a:t>
            </a:r>
            <a:br>
              <a:rPr lang="fi-FI" sz="2400" dirty="0"/>
            </a:br>
            <a:r>
              <a:rPr lang="fi-FI" sz="2400" dirty="0"/>
              <a:t>Kartoitus sovelluksella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Vaatimukset:</a:t>
            </a:r>
            <a:br>
              <a:rPr lang="fi-FI" sz="2400" dirty="0"/>
            </a:br>
            <a:r>
              <a:rPr lang="fi-FI" sz="2400" dirty="0"/>
              <a:t>- Android 5.0</a:t>
            </a:r>
            <a:br>
              <a:rPr lang="fi-FI" sz="2400" dirty="0"/>
            </a:br>
            <a:r>
              <a:rPr lang="fi-FI" sz="2400" dirty="0"/>
              <a:t>- gyroskooppi</a:t>
            </a:r>
            <a:br>
              <a:rPr lang="fi-FI" sz="2400" dirty="0"/>
            </a:br>
            <a:r>
              <a:rPr lang="fi-FI" sz="2400" dirty="0"/>
              <a:t>- kiihtyvyysanturi</a:t>
            </a:r>
            <a:br>
              <a:rPr lang="fi-FI" sz="2400" dirty="0"/>
            </a:br>
            <a:r>
              <a:rPr lang="fi-FI" sz="2400" dirty="0"/>
              <a:t>- </a:t>
            </a:r>
            <a:r>
              <a:rPr lang="fi-FI" sz="2400" dirty="0" err="1"/>
              <a:t>geomagneettinen</a:t>
            </a:r>
            <a:r>
              <a:rPr lang="fi-FI" sz="2400" dirty="0"/>
              <a:t>  </a:t>
            </a:r>
            <a:br>
              <a:rPr lang="fi-FI" sz="2400" dirty="0"/>
            </a:br>
            <a:r>
              <a:rPr lang="fi-FI" sz="2400" dirty="0"/>
              <a:t>   anturi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A319E09-9584-4519-88C1-CE652A25EF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9185" y="677917"/>
            <a:ext cx="5535339" cy="49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0B3126-21EC-4092-A36D-9DE81F1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166604"/>
          </a:xfrm>
        </p:spPr>
        <p:txBody>
          <a:bodyPr anchor="t">
            <a:normAutofit/>
          </a:bodyPr>
          <a:lstStyle/>
          <a:p>
            <a:r>
              <a:rPr lang="fi-FI" sz="2400" dirty="0" err="1"/>
              <a:t>MapCreator</a:t>
            </a:r>
            <a:r>
              <a:rPr lang="fi-FI" sz="2400" dirty="0"/>
              <a:t> 2.0</a:t>
            </a: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Vaihe 3.</a:t>
            </a:r>
            <a:br>
              <a:rPr lang="fi-FI" sz="2400" dirty="0"/>
            </a:br>
            <a:r>
              <a:rPr lang="fi-FI" sz="2400" dirty="0"/>
              <a:t>Kartoitus sovelluksella</a:t>
            </a: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-  Kävellään ”polku” </a:t>
            </a:r>
            <a:r>
              <a:rPr lang="fi-FI" sz="2400" dirty="0" err="1"/>
              <a:t>waypointtien</a:t>
            </a:r>
            <a:r>
              <a:rPr lang="fi-FI" sz="2400" dirty="0"/>
              <a:t> läpi</a:t>
            </a:r>
            <a:br>
              <a:rPr lang="fi-FI" sz="2400" dirty="0"/>
            </a:br>
            <a:br>
              <a:rPr lang="fi-FI" sz="2400" dirty="0"/>
            </a:br>
            <a:r>
              <a:rPr lang="fi-FI" sz="2400" dirty="0"/>
              <a:t>-  Useita polkuja, kesto </a:t>
            </a:r>
            <a:r>
              <a:rPr lang="fi-FI" sz="2400" dirty="0" err="1"/>
              <a:t>max</a:t>
            </a:r>
            <a:r>
              <a:rPr lang="fi-FI" sz="2400" dirty="0"/>
              <a:t> 5 min</a:t>
            </a:r>
            <a:br>
              <a:rPr lang="fi-FI" sz="2400" dirty="0"/>
            </a:br>
            <a:br>
              <a:rPr lang="fi-FI" sz="2400" dirty="0"/>
            </a:br>
            <a:endParaRPr lang="fi-FI" sz="24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98FB002-9ED9-49FE-94F7-3227B0B2B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0092" y="940958"/>
            <a:ext cx="5874068" cy="49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DAC42E-BF0D-4839-97E1-4C20C17CF9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7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isällön paikkamerkki 4" descr="Kuva, joka sisältää kohteen näyttökuva, tietokone, sisä, kannettava&#10;&#10;Kuvaus luotu, erittäin korkea luotettavuus">
            <a:extLst>
              <a:ext uri="{FF2B5EF4-FFF2-40B4-BE49-F238E27FC236}">
                <a16:creationId xmlns:a16="http://schemas.microsoft.com/office/drawing/2014/main" id="{2AFC4C7B-5CB4-4A6F-A71B-5F68ADE3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79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635E03-D54F-455F-A5AF-685FFBF3B5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02"/>
      </p:ext>
    </p:extLst>
  </p:cSld>
  <p:clrMapOvr>
    <a:masterClrMapping/>
  </p:clrMapOvr>
</p:sld>
</file>

<file path=ppt/theme/theme1.xml><?xml version="1.0" encoding="utf-8"?>
<a:theme xmlns:a="http://schemas.openxmlformats.org/drawingml/2006/main" name="Kehys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68</Words>
  <Application>Microsoft Office PowerPoint</Application>
  <PresentationFormat>Laajakuva</PresentationFormat>
  <Paragraphs>21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Calibri</vt:lpstr>
      <vt:lpstr>Corbel</vt:lpstr>
      <vt:lpstr>Wingdings</vt:lpstr>
      <vt:lpstr>Wingdings 2</vt:lpstr>
      <vt:lpstr>Kehys</vt:lpstr>
      <vt:lpstr>IndoorAtlas -sisätilapaikannus</vt:lpstr>
      <vt:lpstr>PowerPoint-esitys</vt:lpstr>
      <vt:lpstr>IndoorAtlas.com   Vaihe 1.   Sijainnin lisääminen   </vt:lpstr>
      <vt:lpstr>IndoorAtlas.com  Vaihe 2.   Pohjakuvan lisääminen ”Kääntelemällä” tai GPS-koordinaateilla   </vt:lpstr>
      <vt:lpstr>IndoorAtlas.com  Vaihe 1.  Sijainnin lisääminen   </vt:lpstr>
      <vt:lpstr>IndoorAtlas.com   ”Waypoints” –pisteet kartoituspolkuja varten    </vt:lpstr>
      <vt:lpstr>MapCreator 2.0  Vaihe 3. Kartoitus sovelluksella    Vaatimukset: - Android 5.0 - gyroskooppi - kiihtyvyysanturi - geomagneettinen      anturi</vt:lpstr>
      <vt:lpstr>MapCreator 2.0  Vaihe 3. Kartoitus sovelluksella    -  Kävellään ”polku” waypointtien läpi  -  Useita polkuja, kesto max 5 min  </vt:lpstr>
      <vt:lpstr>PowerPoint-esitys</vt:lpstr>
      <vt:lpstr>PowerPoint-esitys</vt:lpstr>
      <vt:lpstr>Vaihe 4. Sovelluksen ohjelmointi   Api-avaimet  </vt:lpstr>
      <vt:lpstr>PowerPoint-esitys</vt:lpstr>
      <vt:lpstr>IndoorAtlas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IndoorAtlas -sisätilapaikannus</dc:title>
  <dc:creator>Vertainen Vesa-Tapani Kristian</dc:creator>
  <cp:lastModifiedBy>Vertainen Vesa-Tapani Kristian</cp:lastModifiedBy>
  <cp:revision>6</cp:revision>
  <dcterms:created xsi:type="dcterms:W3CDTF">2017-10-24T18:54:58Z</dcterms:created>
  <dcterms:modified xsi:type="dcterms:W3CDTF">2017-10-25T04:27:34Z</dcterms:modified>
</cp:coreProperties>
</file>