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tainen Vesa-Tapani Kristian" userId="fb6ccbed-6c83-4941-bd30-070c7f0592db" providerId="ADAL" clId="{2AE012F2-4B9B-46D5-AE25-C7EB18071C02}"/>
    <pc:docChg chg="undo custSel addSld modSld">
      <pc:chgData name="Vertainen Vesa-Tapani Kristian" userId="fb6ccbed-6c83-4941-bd30-070c7f0592db" providerId="ADAL" clId="{2AE012F2-4B9B-46D5-AE25-C7EB18071C02}" dt="2017-11-12T22:05:54.530" v="3843" actId="26606"/>
      <pc:docMkLst>
        <pc:docMk/>
      </pc:docMkLst>
      <pc:sldChg chg="addSp modSp add">
        <pc:chgData name="Vertainen Vesa-Tapani Kristian" userId="fb6ccbed-6c83-4941-bd30-070c7f0592db" providerId="ADAL" clId="{2AE012F2-4B9B-46D5-AE25-C7EB18071C02}" dt="2017-11-12T19:30:19.269" v="144" actId="1076"/>
        <pc:sldMkLst>
          <pc:docMk/>
          <pc:sldMk cId="1712458109" sldId="256"/>
        </pc:sldMkLst>
        <pc:spChg chg="mod ord">
          <ac:chgData name="Vertainen Vesa-Tapani Kristian" userId="fb6ccbed-6c83-4941-bd30-070c7f0592db" providerId="ADAL" clId="{2AE012F2-4B9B-46D5-AE25-C7EB18071C02}" dt="2017-11-12T19:27:35.410" v="123" actId="166"/>
          <ac:spMkLst>
            <pc:docMk/>
            <pc:sldMk cId="1712458109" sldId="256"/>
            <ac:spMk id="2" creationId="{38AD9600-2483-4D13-AEF4-FE5DEAB09D55}"/>
          </ac:spMkLst>
        </pc:spChg>
        <pc:spChg chg="mod">
          <ac:chgData name="Vertainen Vesa-Tapani Kristian" userId="fb6ccbed-6c83-4941-bd30-070c7f0592db" providerId="ADAL" clId="{2AE012F2-4B9B-46D5-AE25-C7EB18071C02}" dt="2017-11-12T19:28:50.922" v="142" actId="27636"/>
          <ac:spMkLst>
            <pc:docMk/>
            <pc:sldMk cId="1712458109" sldId="256"/>
            <ac:spMk id="3" creationId="{E2390B50-1E25-4F1B-B9CF-42A93F8DF3BB}"/>
          </ac:spMkLst>
        </pc:spChg>
        <pc:picChg chg="add mod ord">
          <ac:chgData name="Vertainen Vesa-Tapani Kristian" userId="fb6ccbed-6c83-4941-bd30-070c7f0592db" providerId="ADAL" clId="{2AE012F2-4B9B-46D5-AE25-C7EB18071C02}" dt="2017-11-12T19:30:19.269" v="144" actId="1076"/>
          <ac:picMkLst>
            <pc:docMk/>
            <pc:sldMk cId="1712458109" sldId="256"/>
            <ac:picMk id="5" creationId="{04D8DEBA-0C01-4324-AABD-F1476858EA1F}"/>
          </ac:picMkLst>
        </pc:picChg>
      </pc:sldChg>
      <pc:sldChg chg="modSp add modTransition modNotesTx">
        <pc:chgData name="Vertainen Vesa-Tapani Kristian" userId="fb6ccbed-6c83-4941-bd30-070c7f0592db" providerId="ADAL" clId="{2AE012F2-4B9B-46D5-AE25-C7EB18071C02}" dt="2017-11-12T19:45:22.783" v="1052" actId="20577"/>
        <pc:sldMkLst>
          <pc:docMk/>
          <pc:sldMk cId="2491878607" sldId="257"/>
        </pc:sldMkLst>
        <pc:spChg chg="mod">
          <ac:chgData name="Vertainen Vesa-Tapani Kristian" userId="fb6ccbed-6c83-4941-bd30-070c7f0592db" providerId="ADAL" clId="{2AE012F2-4B9B-46D5-AE25-C7EB18071C02}" dt="2017-11-12T19:30:58.928" v="184" actId="20577"/>
          <ac:spMkLst>
            <pc:docMk/>
            <pc:sldMk cId="2491878607" sldId="257"/>
            <ac:spMk id="2" creationId="{F16E5568-C471-4E47-AED7-546BF4EBA986}"/>
          </ac:spMkLst>
        </pc:spChg>
        <pc:spChg chg="mod">
          <ac:chgData name="Vertainen Vesa-Tapani Kristian" userId="fb6ccbed-6c83-4941-bd30-070c7f0592db" providerId="ADAL" clId="{2AE012F2-4B9B-46D5-AE25-C7EB18071C02}" dt="2017-11-12T19:45:08.338" v="1017" actId="14100"/>
          <ac:spMkLst>
            <pc:docMk/>
            <pc:sldMk cId="2491878607" sldId="257"/>
            <ac:spMk id="3" creationId="{C8FC4BC9-BA88-4CCD-A2F4-48C4E675146E}"/>
          </ac:spMkLst>
        </pc:spChg>
      </pc:sldChg>
      <pc:sldChg chg="modSp add modNotesTx">
        <pc:chgData name="Vertainen Vesa-Tapani Kristian" userId="fb6ccbed-6c83-4941-bd30-070c7f0592db" providerId="ADAL" clId="{2AE012F2-4B9B-46D5-AE25-C7EB18071C02}" dt="2017-11-12T20:30:27.590" v="1293" actId="113"/>
        <pc:sldMkLst>
          <pc:docMk/>
          <pc:sldMk cId="1561288900" sldId="258"/>
        </pc:sldMkLst>
        <pc:spChg chg="mod">
          <ac:chgData name="Vertainen Vesa-Tapani Kristian" userId="fb6ccbed-6c83-4941-bd30-070c7f0592db" providerId="ADAL" clId="{2AE012F2-4B9B-46D5-AE25-C7EB18071C02}" dt="2017-11-12T20:30:27.590" v="1293" actId="113"/>
          <ac:spMkLst>
            <pc:docMk/>
            <pc:sldMk cId="1561288900" sldId="258"/>
            <ac:spMk id="3" creationId="{C8FC4BC9-BA88-4CCD-A2F4-48C4E675146E}"/>
          </ac:spMkLst>
        </pc:spChg>
      </pc:sldChg>
      <pc:sldChg chg="addSp delSp modSp add">
        <pc:chgData name="Vertainen Vesa-Tapani Kristian" userId="fb6ccbed-6c83-4941-bd30-070c7f0592db" providerId="ADAL" clId="{2AE012F2-4B9B-46D5-AE25-C7EB18071C02}" dt="2017-11-12T20:56:28.079" v="2372" actId="5793"/>
        <pc:sldMkLst>
          <pc:docMk/>
          <pc:sldMk cId="3104857540" sldId="259"/>
        </pc:sldMkLst>
        <pc:spChg chg="mod">
          <ac:chgData name="Vertainen Vesa-Tapani Kristian" userId="fb6ccbed-6c83-4941-bd30-070c7f0592db" providerId="ADAL" clId="{2AE012F2-4B9B-46D5-AE25-C7EB18071C02}" dt="2017-11-12T20:39:40.740" v="1507" actId="20577"/>
          <ac:spMkLst>
            <pc:docMk/>
            <pc:sldMk cId="3104857540" sldId="259"/>
            <ac:spMk id="2" creationId="{F16E5568-C471-4E47-AED7-546BF4EBA986}"/>
          </ac:spMkLst>
        </pc:spChg>
        <pc:spChg chg="mod">
          <ac:chgData name="Vertainen Vesa-Tapani Kristian" userId="fb6ccbed-6c83-4941-bd30-070c7f0592db" providerId="ADAL" clId="{2AE012F2-4B9B-46D5-AE25-C7EB18071C02}" dt="2017-11-12T20:56:28.079" v="2372" actId="5793"/>
          <ac:spMkLst>
            <pc:docMk/>
            <pc:sldMk cId="3104857540" sldId="259"/>
            <ac:spMk id="3" creationId="{C8FC4BC9-BA88-4CCD-A2F4-48C4E675146E}"/>
          </ac:spMkLst>
        </pc:spChg>
        <pc:spChg chg="add del">
          <ac:chgData name="Vertainen Vesa-Tapani Kristian" userId="fb6ccbed-6c83-4941-bd30-070c7f0592db" providerId="ADAL" clId="{2AE012F2-4B9B-46D5-AE25-C7EB18071C02}" dt="2017-11-12T20:39:09.077" v="1492"/>
          <ac:spMkLst>
            <pc:docMk/>
            <pc:sldMk cId="3104857540" sldId="259"/>
            <ac:spMk id="4" creationId="{FBEBAD86-3D41-4564-BAD7-BD2F4292F376}"/>
          </ac:spMkLst>
        </pc:spChg>
        <pc:spChg chg="add del">
          <ac:chgData name="Vertainen Vesa-Tapani Kristian" userId="fb6ccbed-6c83-4941-bd30-070c7f0592db" providerId="ADAL" clId="{2AE012F2-4B9B-46D5-AE25-C7EB18071C02}" dt="2017-11-12T20:39:11.405" v="1494"/>
          <ac:spMkLst>
            <pc:docMk/>
            <pc:sldMk cId="3104857540" sldId="259"/>
            <ac:spMk id="5" creationId="{4A2E4DF4-6180-4798-B7AF-D03D19B4C619}"/>
          </ac:spMkLst>
        </pc:spChg>
      </pc:sldChg>
      <pc:sldChg chg="addSp delSp modSp add">
        <pc:chgData name="Vertainen Vesa-Tapani Kristian" userId="fb6ccbed-6c83-4941-bd30-070c7f0592db" providerId="ADAL" clId="{2AE012F2-4B9B-46D5-AE25-C7EB18071C02}" dt="2017-11-12T20:44:46.363" v="1592" actId="313"/>
        <pc:sldMkLst>
          <pc:docMk/>
          <pc:sldMk cId="3089020571" sldId="260"/>
        </pc:sldMkLst>
        <pc:spChg chg="mod">
          <ac:chgData name="Vertainen Vesa-Tapani Kristian" userId="fb6ccbed-6c83-4941-bd30-070c7f0592db" providerId="ADAL" clId="{2AE012F2-4B9B-46D5-AE25-C7EB18071C02}" dt="2017-11-12T20:39:46.844" v="1514" actId="20577"/>
          <ac:spMkLst>
            <pc:docMk/>
            <pc:sldMk cId="3089020571" sldId="260"/>
            <ac:spMk id="2" creationId="{F16E5568-C471-4E47-AED7-546BF4EBA986}"/>
          </ac:spMkLst>
        </pc:spChg>
        <pc:spChg chg="mod">
          <ac:chgData name="Vertainen Vesa-Tapani Kristian" userId="fb6ccbed-6c83-4941-bd30-070c7f0592db" providerId="ADAL" clId="{2AE012F2-4B9B-46D5-AE25-C7EB18071C02}" dt="2017-11-12T20:44:46.363" v="1592" actId="313"/>
          <ac:spMkLst>
            <pc:docMk/>
            <pc:sldMk cId="3089020571" sldId="260"/>
            <ac:spMk id="3" creationId="{C8FC4BC9-BA88-4CCD-A2F4-48C4E675146E}"/>
          </ac:spMkLst>
        </pc:spChg>
        <pc:spChg chg="add del mod">
          <ac:chgData name="Vertainen Vesa-Tapani Kristian" userId="fb6ccbed-6c83-4941-bd30-070c7f0592db" providerId="ADAL" clId="{2AE012F2-4B9B-46D5-AE25-C7EB18071C02}" dt="2017-11-12T20:41:39.822" v="1522"/>
          <ac:spMkLst>
            <pc:docMk/>
            <pc:sldMk cId="3089020571" sldId="260"/>
            <ac:spMk id="4" creationId="{4A648F71-0AF4-4AD2-BF5E-0E16AA295579}"/>
          </ac:spMkLst>
        </pc:spChg>
        <pc:spChg chg="add del">
          <ac:chgData name="Vertainen Vesa-Tapani Kristian" userId="fb6ccbed-6c83-4941-bd30-070c7f0592db" providerId="ADAL" clId="{2AE012F2-4B9B-46D5-AE25-C7EB18071C02}" dt="2017-11-12T20:41:49.555" v="1524"/>
          <ac:spMkLst>
            <pc:docMk/>
            <pc:sldMk cId="3089020571" sldId="260"/>
            <ac:spMk id="5" creationId="{18900A65-5690-4D6C-A382-225CD854A7E4}"/>
          </ac:spMkLst>
        </pc:spChg>
        <pc:spChg chg="add del">
          <ac:chgData name="Vertainen Vesa-Tapani Kristian" userId="fb6ccbed-6c83-4941-bd30-070c7f0592db" providerId="ADAL" clId="{2AE012F2-4B9B-46D5-AE25-C7EB18071C02}" dt="2017-11-12T20:41:53.699" v="1526"/>
          <ac:spMkLst>
            <pc:docMk/>
            <pc:sldMk cId="3089020571" sldId="260"/>
            <ac:spMk id="6" creationId="{9BC018D1-9308-4873-8918-42C9E51C3637}"/>
          </ac:spMkLst>
        </pc:spChg>
        <pc:spChg chg="add del">
          <ac:chgData name="Vertainen Vesa-Tapani Kristian" userId="fb6ccbed-6c83-4941-bd30-070c7f0592db" providerId="ADAL" clId="{2AE012F2-4B9B-46D5-AE25-C7EB18071C02}" dt="2017-11-12T20:41:57.579" v="1528"/>
          <ac:spMkLst>
            <pc:docMk/>
            <pc:sldMk cId="3089020571" sldId="260"/>
            <ac:spMk id="7" creationId="{BDA3D738-7271-4E6A-ACE2-B563A9404787}"/>
          </ac:spMkLst>
        </pc:spChg>
        <pc:spChg chg="add del">
          <ac:chgData name="Vertainen Vesa-Tapani Kristian" userId="fb6ccbed-6c83-4941-bd30-070c7f0592db" providerId="ADAL" clId="{2AE012F2-4B9B-46D5-AE25-C7EB18071C02}" dt="2017-11-12T20:42:02.860" v="1530"/>
          <ac:spMkLst>
            <pc:docMk/>
            <pc:sldMk cId="3089020571" sldId="260"/>
            <ac:spMk id="8" creationId="{64FA3F7D-ADFF-42A7-A669-6FD5CAF3C506}"/>
          </ac:spMkLst>
        </pc:spChg>
        <pc:spChg chg="add del">
          <ac:chgData name="Vertainen Vesa-Tapani Kristian" userId="fb6ccbed-6c83-4941-bd30-070c7f0592db" providerId="ADAL" clId="{2AE012F2-4B9B-46D5-AE25-C7EB18071C02}" dt="2017-11-12T20:42:06.299" v="1532"/>
          <ac:spMkLst>
            <pc:docMk/>
            <pc:sldMk cId="3089020571" sldId="260"/>
            <ac:spMk id="9" creationId="{9ABAE057-B5BC-47EC-8EF9-92C790E07FE1}"/>
          </ac:spMkLst>
        </pc:spChg>
      </pc:sldChg>
      <pc:sldChg chg="addSp delSp modSp add">
        <pc:chgData name="Vertainen Vesa-Tapani Kristian" userId="fb6ccbed-6c83-4941-bd30-070c7f0592db" providerId="ADAL" clId="{2AE012F2-4B9B-46D5-AE25-C7EB18071C02}" dt="2017-11-12T20:54:16.433" v="2279" actId="20577"/>
        <pc:sldMkLst>
          <pc:docMk/>
          <pc:sldMk cId="3597039241" sldId="261"/>
        </pc:sldMkLst>
        <pc:spChg chg="mod">
          <ac:chgData name="Vertainen Vesa-Tapani Kristian" userId="fb6ccbed-6c83-4941-bd30-070c7f0592db" providerId="ADAL" clId="{2AE012F2-4B9B-46D5-AE25-C7EB18071C02}" dt="2017-11-12T20:45:30.585" v="1608" actId="20577"/>
          <ac:spMkLst>
            <pc:docMk/>
            <pc:sldMk cId="3597039241" sldId="261"/>
            <ac:spMk id="2" creationId="{F16E5568-C471-4E47-AED7-546BF4EBA986}"/>
          </ac:spMkLst>
        </pc:spChg>
        <pc:spChg chg="mod">
          <ac:chgData name="Vertainen Vesa-Tapani Kristian" userId="fb6ccbed-6c83-4941-bd30-070c7f0592db" providerId="ADAL" clId="{2AE012F2-4B9B-46D5-AE25-C7EB18071C02}" dt="2017-11-12T20:54:16.433" v="2279" actId="20577"/>
          <ac:spMkLst>
            <pc:docMk/>
            <pc:sldMk cId="3597039241" sldId="261"/>
            <ac:spMk id="3" creationId="{C8FC4BC9-BA88-4CCD-A2F4-48C4E675146E}"/>
          </ac:spMkLst>
        </pc:spChg>
        <pc:graphicFrameChg chg="add del mod modGraphic">
          <ac:chgData name="Vertainen Vesa-Tapani Kristian" userId="fb6ccbed-6c83-4941-bd30-070c7f0592db" providerId="ADAL" clId="{2AE012F2-4B9B-46D5-AE25-C7EB18071C02}" dt="2017-11-12T20:47:17.207" v="1690" actId="478"/>
          <ac:graphicFrameMkLst>
            <pc:docMk/>
            <pc:sldMk cId="3597039241" sldId="261"/>
            <ac:graphicFrameMk id="4" creationId="{76E95AE3-60A0-44F8-AF01-5E099B87804C}"/>
          </ac:graphicFrameMkLst>
        </pc:graphicFrameChg>
      </pc:sldChg>
      <pc:sldChg chg="addSp delSp modSp add">
        <pc:chgData name="Vertainen Vesa-Tapani Kristian" userId="fb6ccbed-6c83-4941-bd30-070c7f0592db" providerId="ADAL" clId="{2AE012F2-4B9B-46D5-AE25-C7EB18071C02}" dt="2017-11-12T20:56:04.333" v="2368" actId="1076"/>
        <pc:sldMkLst>
          <pc:docMk/>
          <pc:sldMk cId="4125541952" sldId="262"/>
        </pc:sldMkLst>
        <pc:spChg chg="del mod">
          <ac:chgData name="Vertainen Vesa-Tapani Kristian" userId="fb6ccbed-6c83-4941-bd30-070c7f0592db" providerId="ADAL" clId="{2AE012F2-4B9B-46D5-AE25-C7EB18071C02}" dt="2017-11-12T20:54:36.722" v="2282" actId="478"/>
          <ac:spMkLst>
            <pc:docMk/>
            <pc:sldMk cId="4125541952" sldId="262"/>
            <ac:spMk id="3" creationId="{C8FC4BC9-BA88-4CCD-A2F4-48C4E675146E}"/>
          </ac:spMkLst>
        </pc:spChg>
        <pc:spChg chg="add mod">
          <ac:chgData name="Vertainen Vesa-Tapani Kristian" userId="fb6ccbed-6c83-4941-bd30-070c7f0592db" providerId="ADAL" clId="{2AE012F2-4B9B-46D5-AE25-C7EB18071C02}" dt="2017-11-12T20:55:53.008" v="2366" actId="27636"/>
          <ac:spMkLst>
            <pc:docMk/>
            <pc:sldMk cId="4125541952" sldId="262"/>
            <ac:spMk id="5" creationId="{0AB5987D-BD71-405A-AD6E-5A1C745D009B}"/>
          </ac:spMkLst>
        </pc:spChg>
        <pc:picChg chg="add mod">
          <ac:chgData name="Vertainen Vesa-Tapani Kristian" userId="fb6ccbed-6c83-4941-bd30-070c7f0592db" providerId="ADAL" clId="{2AE012F2-4B9B-46D5-AE25-C7EB18071C02}" dt="2017-11-12T20:56:04.333" v="2368" actId="1076"/>
          <ac:picMkLst>
            <pc:docMk/>
            <pc:sldMk cId="4125541952" sldId="262"/>
            <ac:picMk id="6" creationId="{377979C8-3878-4D2E-95DA-31D8804ECC06}"/>
          </ac:picMkLst>
        </pc:picChg>
      </pc:sldChg>
      <pc:sldChg chg="addSp modSp add">
        <pc:chgData name="Vertainen Vesa-Tapani Kristian" userId="fb6ccbed-6c83-4941-bd30-070c7f0592db" providerId="ADAL" clId="{2AE012F2-4B9B-46D5-AE25-C7EB18071C02}" dt="2017-11-12T21:08:55.731" v="2616" actId="1076"/>
        <pc:sldMkLst>
          <pc:docMk/>
          <pc:sldMk cId="250666415" sldId="263"/>
        </pc:sldMkLst>
        <pc:spChg chg="mod">
          <ac:chgData name="Vertainen Vesa-Tapani Kristian" userId="fb6ccbed-6c83-4941-bd30-070c7f0592db" providerId="ADAL" clId="{2AE012F2-4B9B-46D5-AE25-C7EB18071C02}" dt="2017-11-12T20:57:46.054" v="2417" actId="20577"/>
          <ac:spMkLst>
            <pc:docMk/>
            <pc:sldMk cId="250666415" sldId="263"/>
            <ac:spMk id="2" creationId="{DBBC012D-BB34-42A7-A5E3-4C6231D9CEA7}"/>
          </ac:spMkLst>
        </pc:spChg>
        <pc:spChg chg="mod">
          <ac:chgData name="Vertainen Vesa-Tapani Kristian" userId="fb6ccbed-6c83-4941-bd30-070c7f0592db" providerId="ADAL" clId="{2AE012F2-4B9B-46D5-AE25-C7EB18071C02}" dt="2017-11-12T20:57:15.526" v="2381" actId="122"/>
          <ac:spMkLst>
            <pc:docMk/>
            <pc:sldMk cId="250666415" sldId="263"/>
            <ac:spMk id="3" creationId="{BA173B92-2A48-45F5-8187-D5CBA374E600}"/>
          </ac:spMkLst>
        </pc:spChg>
        <pc:picChg chg="add mod">
          <ac:chgData name="Vertainen Vesa-Tapani Kristian" userId="fb6ccbed-6c83-4941-bd30-070c7f0592db" providerId="ADAL" clId="{2AE012F2-4B9B-46D5-AE25-C7EB18071C02}" dt="2017-11-12T21:08:55.731" v="2616" actId="1076"/>
          <ac:picMkLst>
            <pc:docMk/>
            <pc:sldMk cId="250666415" sldId="263"/>
            <ac:picMk id="4" creationId="{532DC1F9-81B7-4ACA-9F36-8F0AA34CF349}"/>
          </ac:picMkLst>
        </pc:picChg>
      </pc:sldChg>
      <pc:sldChg chg="addSp delSp modSp add">
        <pc:chgData name="Vertainen Vesa-Tapani Kristian" userId="fb6ccbed-6c83-4941-bd30-070c7f0592db" providerId="ADAL" clId="{2AE012F2-4B9B-46D5-AE25-C7EB18071C02}" dt="2017-11-12T21:24:03.650" v="3048"/>
        <pc:sldMkLst>
          <pc:docMk/>
          <pc:sldMk cId="1896108166" sldId="264"/>
        </pc:sldMkLst>
        <pc:spChg chg="del mod">
          <ac:chgData name="Vertainen Vesa-Tapani Kristian" userId="fb6ccbed-6c83-4941-bd30-070c7f0592db" providerId="ADAL" clId="{2AE012F2-4B9B-46D5-AE25-C7EB18071C02}" dt="2017-11-12T20:59:09.833" v="2422" actId="478"/>
          <ac:spMkLst>
            <pc:docMk/>
            <pc:sldMk cId="1896108166" sldId="264"/>
            <ac:spMk id="2" creationId="{55AD63C9-73E7-4A47-956F-B36BF9636E44}"/>
          </ac:spMkLst>
        </pc:spChg>
        <pc:spChg chg="mod">
          <ac:chgData name="Vertainen Vesa-Tapani Kristian" userId="fb6ccbed-6c83-4941-bd30-070c7f0592db" providerId="ADAL" clId="{2AE012F2-4B9B-46D5-AE25-C7EB18071C02}" dt="2017-11-12T21:24:03.650" v="3048"/>
          <ac:spMkLst>
            <pc:docMk/>
            <pc:sldMk cId="1896108166" sldId="264"/>
            <ac:spMk id="3" creationId="{3E59E169-4DC6-4FB4-8D27-C90D42C2B68E}"/>
          </ac:spMkLst>
        </pc:spChg>
        <pc:spChg chg="add del mod">
          <ac:chgData name="Vertainen Vesa-Tapani Kristian" userId="fb6ccbed-6c83-4941-bd30-070c7f0592db" providerId="ADAL" clId="{2AE012F2-4B9B-46D5-AE25-C7EB18071C02}" dt="2017-11-12T20:59:11.534" v="2423" actId="478"/>
          <ac:spMkLst>
            <pc:docMk/>
            <pc:sldMk cId="1896108166" sldId="264"/>
            <ac:spMk id="5" creationId="{5C681046-482D-497D-B278-741CF41C61B1}"/>
          </ac:spMkLst>
        </pc:spChg>
      </pc:sldChg>
      <pc:sldChg chg="addSp delSp modSp add">
        <pc:chgData name="Vertainen Vesa-Tapani Kristian" userId="fb6ccbed-6c83-4941-bd30-070c7f0592db" providerId="ADAL" clId="{2AE012F2-4B9B-46D5-AE25-C7EB18071C02}" dt="2017-11-12T21:23:37.699" v="3045" actId="20577"/>
        <pc:sldMkLst>
          <pc:docMk/>
          <pc:sldMk cId="2673413120" sldId="265"/>
        </pc:sldMkLst>
        <pc:spChg chg="add del">
          <ac:chgData name="Vertainen Vesa-Tapani Kristian" userId="fb6ccbed-6c83-4941-bd30-070c7f0592db" providerId="ADAL" clId="{2AE012F2-4B9B-46D5-AE25-C7EB18071C02}" dt="2017-11-12T21:11:38.988" v="2691"/>
          <ac:spMkLst>
            <pc:docMk/>
            <pc:sldMk cId="2673413120" sldId="265"/>
            <ac:spMk id="2" creationId="{F14D8239-9DAE-4AD8-9F56-CB4938C1BE12}"/>
          </ac:spMkLst>
        </pc:spChg>
        <pc:spChg chg="mod">
          <ac:chgData name="Vertainen Vesa-Tapani Kristian" userId="fb6ccbed-6c83-4941-bd30-070c7f0592db" providerId="ADAL" clId="{2AE012F2-4B9B-46D5-AE25-C7EB18071C02}" dt="2017-11-12T21:23:37.699" v="3045" actId="20577"/>
          <ac:spMkLst>
            <pc:docMk/>
            <pc:sldMk cId="2673413120" sldId="265"/>
            <ac:spMk id="3" creationId="{3E59E169-4DC6-4FB4-8D27-C90D42C2B68E}"/>
          </ac:spMkLst>
        </pc:spChg>
      </pc:sldChg>
      <pc:sldChg chg="addSp modSp add mod setBg">
        <pc:chgData name="Vertainen Vesa-Tapani Kristian" userId="fb6ccbed-6c83-4941-bd30-070c7f0592db" providerId="ADAL" clId="{2AE012F2-4B9B-46D5-AE25-C7EB18071C02}" dt="2017-11-12T21:13:46.555" v="2723" actId="5793"/>
        <pc:sldMkLst>
          <pc:docMk/>
          <pc:sldMk cId="1305920765" sldId="266"/>
        </pc:sldMkLst>
        <pc:spChg chg="mod">
          <ac:chgData name="Vertainen Vesa-Tapani Kristian" userId="fb6ccbed-6c83-4941-bd30-070c7f0592db" providerId="ADAL" clId="{2AE012F2-4B9B-46D5-AE25-C7EB18071C02}" dt="2017-11-12T21:12:51.195" v="2709" actId="20577"/>
          <ac:spMkLst>
            <pc:docMk/>
            <pc:sldMk cId="1305920765" sldId="266"/>
            <ac:spMk id="2" creationId="{8EF3FC6A-8519-4AAB-BB93-FE4F40B27964}"/>
          </ac:spMkLst>
        </pc:spChg>
        <pc:spChg chg="mod">
          <ac:chgData name="Vertainen Vesa-Tapani Kristian" userId="fb6ccbed-6c83-4941-bd30-070c7f0592db" providerId="ADAL" clId="{2AE012F2-4B9B-46D5-AE25-C7EB18071C02}" dt="2017-11-12T21:13:46.555" v="2723" actId="5793"/>
          <ac:spMkLst>
            <pc:docMk/>
            <pc:sldMk cId="1305920765" sldId="266"/>
            <ac:spMk id="3" creationId="{D2E4A3B8-F5FD-48A5-9DA2-2635134574D2}"/>
          </ac:spMkLst>
        </pc:spChg>
        <pc:picChg chg="add mod ord">
          <ac:chgData name="Vertainen Vesa-Tapani Kristian" userId="fb6ccbed-6c83-4941-bd30-070c7f0592db" providerId="ADAL" clId="{2AE012F2-4B9B-46D5-AE25-C7EB18071C02}" dt="2017-11-12T21:12:47.016" v="2704" actId="26606"/>
          <ac:picMkLst>
            <pc:docMk/>
            <pc:sldMk cId="1305920765" sldId="266"/>
            <ac:picMk id="4" creationId="{E135C304-82C4-4083-A79E-F35BC11DCDC1}"/>
          </ac:picMkLst>
        </pc:picChg>
      </pc:sldChg>
      <pc:sldChg chg="addSp delSp modSp add modNotesTx">
        <pc:chgData name="Vertainen Vesa-Tapani Kristian" userId="fb6ccbed-6c83-4941-bd30-070c7f0592db" providerId="ADAL" clId="{2AE012F2-4B9B-46D5-AE25-C7EB18071C02}" dt="2017-11-12T21:19:26.046" v="2951" actId="20577"/>
        <pc:sldMkLst>
          <pc:docMk/>
          <pc:sldMk cId="2431357894" sldId="267"/>
        </pc:sldMkLst>
        <pc:spChg chg="mod">
          <ac:chgData name="Vertainen Vesa-Tapani Kristian" userId="fb6ccbed-6c83-4941-bd30-070c7f0592db" providerId="ADAL" clId="{2AE012F2-4B9B-46D5-AE25-C7EB18071C02}" dt="2017-11-12T21:15:00.705" v="2747" actId="20577"/>
          <ac:spMkLst>
            <pc:docMk/>
            <pc:sldMk cId="2431357894" sldId="267"/>
            <ac:spMk id="2" creationId="{8EF3FC6A-8519-4AAB-BB93-FE4F40B27964}"/>
          </ac:spMkLst>
        </pc:spChg>
        <pc:spChg chg="mod">
          <ac:chgData name="Vertainen Vesa-Tapani Kristian" userId="fb6ccbed-6c83-4941-bd30-070c7f0592db" providerId="ADAL" clId="{2AE012F2-4B9B-46D5-AE25-C7EB18071C02}" dt="2017-11-12T21:18:11.686" v="2922" actId="20577"/>
          <ac:spMkLst>
            <pc:docMk/>
            <pc:sldMk cId="2431357894" sldId="267"/>
            <ac:spMk id="3" creationId="{D2E4A3B8-F5FD-48A5-9DA2-2635134574D2}"/>
          </ac:spMkLst>
        </pc:spChg>
        <pc:spChg chg="add del">
          <ac:chgData name="Vertainen Vesa-Tapani Kristian" userId="fb6ccbed-6c83-4941-bd30-070c7f0592db" providerId="ADAL" clId="{2AE012F2-4B9B-46D5-AE25-C7EB18071C02}" dt="2017-11-12T21:17:48.207" v="2891"/>
          <ac:spMkLst>
            <pc:docMk/>
            <pc:sldMk cId="2431357894" sldId="267"/>
            <ac:spMk id="6" creationId="{2255D911-E271-4B2E-BCB2-179CDDEDEC57}"/>
          </ac:spMkLst>
        </pc:spChg>
        <pc:picChg chg="del">
          <ac:chgData name="Vertainen Vesa-Tapani Kristian" userId="fb6ccbed-6c83-4941-bd30-070c7f0592db" providerId="ADAL" clId="{2AE012F2-4B9B-46D5-AE25-C7EB18071C02}" dt="2017-11-12T21:14:32.689" v="2726" actId="478"/>
          <ac:picMkLst>
            <pc:docMk/>
            <pc:sldMk cId="2431357894" sldId="267"/>
            <ac:picMk id="4" creationId="{E135C304-82C4-4083-A79E-F35BC11DCDC1}"/>
          </ac:picMkLst>
        </pc:picChg>
        <pc:picChg chg="add mod">
          <ac:chgData name="Vertainen Vesa-Tapani Kristian" userId="fb6ccbed-6c83-4941-bd30-070c7f0592db" providerId="ADAL" clId="{2AE012F2-4B9B-46D5-AE25-C7EB18071C02}" dt="2017-11-12T21:14:49.533" v="2731" actId="14100"/>
          <ac:picMkLst>
            <pc:docMk/>
            <pc:sldMk cId="2431357894" sldId="267"/>
            <ac:picMk id="5" creationId="{3AC63B75-647F-49E9-9B45-CDDFDBD737AC}"/>
          </ac:picMkLst>
        </pc:picChg>
      </pc:sldChg>
      <pc:sldChg chg="addSp modSp add">
        <pc:chgData name="Vertainen Vesa-Tapani Kristian" userId="fb6ccbed-6c83-4941-bd30-070c7f0592db" providerId="ADAL" clId="{2AE012F2-4B9B-46D5-AE25-C7EB18071C02}" dt="2017-11-12T21:47:27.365" v="3753" actId="1076"/>
        <pc:sldMkLst>
          <pc:docMk/>
          <pc:sldMk cId="1305295050" sldId="268"/>
        </pc:sldMkLst>
        <pc:spChg chg="mod">
          <ac:chgData name="Vertainen Vesa-Tapani Kristian" userId="fb6ccbed-6c83-4941-bd30-070c7f0592db" providerId="ADAL" clId="{2AE012F2-4B9B-46D5-AE25-C7EB18071C02}" dt="2017-11-12T21:22:25.714" v="3035" actId="20577"/>
          <ac:spMkLst>
            <pc:docMk/>
            <pc:sldMk cId="1305295050" sldId="268"/>
            <ac:spMk id="2" creationId="{B0CBCA9D-3EF3-4A7E-BD18-0B57A9F1E815}"/>
          </ac:spMkLst>
        </pc:spChg>
        <pc:spChg chg="mod">
          <ac:chgData name="Vertainen Vesa-Tapani Kristian" userId="fb6ccbed-6c83-4941-bd30-070c7f0592db" providerId="ADAL" clId="{2AE012F2-4B9B-46D5-AE25-C7EB18071C02}" dt="2017-11-12T21:24:10.951" v="3049" actId="122"/>
          <ac:spMkLst>
            <pc:docMk/>
            <pc:sldMk cId="1305295050" sldId="268"/>
            <ac:spMk id="3" creationId="{B489A53B-4C5A-430E-B6D3-829679D16D23}"/>
          </ac:spMkLst>
        </pc:spChg>
        <pc:picChg chg="add mod">
          <ac:chgData name="Vertainen Vesa-Tapani Kristian" userId="fb6ccbed-6c83-4941-bd30-070c7f0592db" providerId="ADAL" clId="{2AE012F2-4B9B-46D5-AE25-C7EB18071C02}" dt="2017-11-12T21:47:27.365" v="3753" actId="1076"/>
          <ac:picMkLst>
            <pc:docMk/>
            <pc:sldMk cId="1305295050" sldId="268"/>
            <ac:picMk id="4" creationId="{1BF85CBD-FE99-4426-B6D8-3A95D0F954E1}"/>
          </ac:picMkLst>
        </pc:picChg>
      </pc:sldChg>
      <pc:sldChg chg="modSp add">
        <pc:chgData name="Vertainen Vesa-Tapani Kristian" userId="fb6ccbed-6c83-4941-bd30-070c7f0592db" providerId="ADAL" clId="{2AE012F2-4B9B-46D5-AE25-C7EB18071C02}" dt="2017-11-12T21:30:38.419" v="3316" actId="14100"/>
        <pc:sldMkLst>
          <pc:docMk/>
          <pc:sldMk cId="547249708" sldId="269"/>
        </pc:sldMkLst>
        <pc:spChg chg="mod">
          <ac:chgData name="Vertainen Vesa-Tapani Kristian" userId="fb6ccbed-6c83-4941-bd30-070c7f0592db" providerId="ADAL" clId="{2AE012F2-4B9B-46D5-AE25-C7EB18071C02}" dt="2017-11-12T21:25:13.418" v="3062" actId="20577"/>
          <ac:spMkLst>
            <pc:docMk/>
            <pc:sldMk cId="547249708" sldId="269"/>
            <ac:spMk id="2" creationId="{97E7844F-BD48-477E-B80C-F0BF66541977}"/>
          </ac:spMkLst>
        </pc:spChg>
        <pc:spChg chg="mod">
          <ac:chgData name="Vertainen Vesa-Tapani Kristian" userId="fb6ccbed-6c83-4941-bd30-070c7f0592db" providerId="ADAL" clId="{2AE012F2-4B9B-46D5-AE25-C7EB18071C02}" dt="2017-11-12T21:30:38.419" v="3316" actId="14100"/>
          <ac:spMkLst>
            <pc:docMk/>
            <pc:sldMk cId="547249708" sldId="269"/>
            <ac:spMk id="3" creationId="{E1AFC122-9E94-44B5-9847-6743C8B76CB9}"/>
          </ac:spMkLst>
        </pc:spChg>
      </pc:sldChg>
      <pc:sldChg chg="addSp delSp modSp add">
        <pc:chgData name="Vertainen Vesa-Tapani Kristian" userId="fb6ccbed-6c83-4941-bd30-070c7f0592db" providerId="ADAL" clId="{2AE012F2-4B9B-46D5-AE25-C7EB18071C02}" dt="2017-11-12T21:35:32.454" v="3359" actId="20577"/>
        <pc:sldMkLst>
          <pc:docMk/>
          <pc:sldMk cId="1799319887" sldId="270"/>
        </pc:sldMkLst>
        <pc:spChg chg="del">
          <ac:chgData name="Vertainen Vesa-Tapani Kristian" userId="fb6ccbed-6c83-4941-bd30-070c7f0592db" providerId="ADAL" clId="{2AE012F2-4B9B-46D5-AE25-C7EB18071C02}" dt="2017-11-12T21:28:51.063" v="3254" actId="478"/>
          <ac:spMkLst>
            <pc:docMk/>
            <pc:sldMk cId="1799319887" sldId="270"/>
            <ac:spMk id="2" creationId="{0373C41B-A753-4C86-8AFF-6369B420E1E9}"/>
          </ac:spMkLst>
        </pc:spChg>
        <pc:spChg chg="add del mod">
          <ac:chgData name="Vertainen Vesa-Tapani Kristian" userId="fb6ccbed-6c83-4941-bd30-070c7f0592db" providerId="ADAL" clId="{2AE012F2-4B9B-46D5-AE25-C7EB18071C02}" dt="2017-11-12T21:28:31.660" v="3248"/>
          <ac:spMkLst>
            <pc:docMk/>
            <pc:sldMk cId="1799319887" sldId="270"/>
            <ac:spMk id="3" creationId="{DA38D4B5-53B9-4C9B-9A5A-BACD1A3A1287}"/>
          </ac:spMkLst>
        </pc:spChg>
        <pc:spChg chg="add del">
          <ac:chgData name="Vertainen Vesa-Tapani Kristian" userId="fb6ccbed-6c83-4941-bd30-070c7f0592db" providerId="ADAL" clId="{2AE012F2-4B9B-46D5-AE25-C7EB18071C02}" dt="2017-11-12T21:28:17.603" v="3243"/>
          <ac:spMkLst>
            <pc:docMk/>
            <pc:sldMk cId="1799319887" sldId="270"/>
            <ac:spMk id="4" creationId="{2B125129-F70B-4428-A411-BE86635EE693}"/>
          </ac:spMkLst>
        </pc:spChg>
        <pc:spChg chg="add del">
          <ac:chgData name="Vertainen Vesa-Tapani Kristian" userId="fb6ccbed-6c83-4941-bd30-070c7f0592db" providerId="ADAL" clId="{2AE012F2-4B9B-46D5-AE25-C7EB18071C02}" dt="2017-11-12T21:28:29.786" v="3246"/>
          <ac:spMkLst>
            <pc:docMk/>
            <pc:sldMk cId="1799319887" sldId="270"/>
            <ac:spMk id="5" creationId="{B386BA6D-74B9-45F2-BBC3-9969902C974A}"/>
          </ac:spMkLst>
        </pc:spChg>
        <pc:spChg chg="add mod">
          <ac:chgData name="Vertainen Vesa-Tapani Kristian" userId="fb6ccbed-6c83-4941-bd30-070c7f0592db" providerId="ADAL" clId="{2AE012F2-4B9B-46D5-AE25-C7EB18071C02}" dt="2017-11-12T21:35:32.454" v="3359" actId="20577"/>
          <ac:spMkLst>
            <pc:docMk/>
            <pc:sldMk cId="1799319887" sldId="270"/>
            <ac:spMk id="6" creationId="{869371AE-33D5-4B78-8C80-089E7DD92638}"/>
          </ac:spMkLst>
        </pc:spChg>
      </pc:sldChg>
      <pc:sldChg chg="modSp add">
        <pc:chgData name="Vertainen Vesa-Tapani Kristian" userId="fb6ccbed-6c83-4941-bd30-070c7f0592db" providerId="ADAL" clId="{2AE012F2-4B9B-46D5-AE25-C7EB18071C02}" dt="2017-11-12T21:48:36.546" v="3817" actId="114"/>
        <pc:sldMkLst>
          <pc:docMk/>
          <pc:sldMk cId="4011419133" sldId="271"/>
        </pc:sldMkLst>
        <pc:spChg chg="mod">
          <ac:chgData name="Vertainen Vesa-Tapani Kristian" userId="fb6ccbed-6c83-4941-bd30-070c7f0592db" providerId="ADAL" clId="{2AE012F2-4B9B-46D5-AE25-C7EB18071C02}" dt="2017-11-12T21:37:41.081" v="3467" actId="20577"/>
          <ac:spMkLst>
            <pc:docMk/>
            <pc:sldMk cId="4011419133" sldId="271"/>
            <ac:spMk id="2" creationId="{EF6EC97F-B593-472D-A9C0-68E0127FA4F6}"/>
          </ac:spMkLst>
        </pc:spChg>
        <pc:spChg chg="mod">
          <ac:chgData name="Vertainen Vesa-Tapani Kristian" userId="fb6ccbed-6c83-4941-bd30-070c7f0592db" providerId="ADAL" clId="{2AE012F2-4B9B-46D5-AE25-C7EB18071C02}" dt="2017-11-12T21:48:36.546" v="3817" actId="114"/>
          <ac:spMkLst>
            <pc:docMk/>
            <pc:sldMk cId="4011419133" sldId="271"/>
            <ac:spMk id="3" creationId="{D468EF28-8712-4BE1-BAB5-D3B11E856AE3}"/>
          </ac:spMkLst>
        </pc:spChg>
      </pc:sldChg>
      <pc:sldChg chg="modSp add">
        <pc:chgData name="Vertainen Vesa-Tapani Kristian" userId="fb6ccbed-6c83-4941-bd30-070c7f0592db" providerId="ADAL" clId="{2AE012F2-4B9B-46D5-AE25-C7EB18071C02}" dt="2017-11-12T22:05:06.040" v="3838" actId="27636"/>
        <pc:sldMkLst>
          <pc:docMk/>
          <pc:sldMk cId="622306756" sldId="272"/>
        </pc:sldMkLst>
        <pc:spChg chg="mod">
          <ac:chgData name="Vertainen Vesa-Tapani Kristian" userId="fb6ccbed-6c83-4941-bd30-070c7f0592db" providerId="ADAL" clId="{2AE012F2-4B9B-46D5-AE25-C7EB18071C02}" dt="2017-11-12T21:45:03.764" v="3747" actId="20577"/>
          <ac:spMkLst>
            <pc:docMk/>
            <pc:sldMk cId="622306756" sldId="272"/>
            <ac:spMk id="2" creationId="{D586BEFD-ACD4-46B1-8420-7BF804D743C5}"/>
          </ac:spMkLst>
        </pc:spChg>
        <pc:spChg chg="mod">
          <ac:chgData name="Vertainen Vesa-Tapani Kristian" userId="fb6ccbed-6c83-4941-bd30-070c7f0592db" providerId="ADAL" clId="{2AE012F2-4B9B-46D5-AE25-C7EB18071C02}" dt="2017-11-12T22:05:06.040" v="3838" actId="27636"/>
          <ac:spMkLst>
            <pc:docMk/>
            <pc:sldMk cId="622306756" sldId="272"/>
            <ac:spMk id="3" creationId="{269E050A-F0F4-49C2-BE84-E679CF518AA8}"/>
          </ac:spMkLst>
        </pc:spChg>
      </pc:sldChg>
      <pc:sldChg chg="addSp delSp modSp add mod setBg">
        <pc:chgData name="Vertainen Vesa-Tapani Kristian" userId="fb6ccbed-6c83-4941-bd30-070c7f0592db" providerId="ADAL" clId="{2AE012F2-4B9B-46D5-AE25-C7EB18071C02}" dt="2017-11-12T22:05:54.530" v="3843" actId="26606"/>
        <pc:sldMkLst>
          <pc:docMk/>
          <pc:sldMk cId="2695449309" sldId="273"/>
        </pc:sldMkLst>
        <pc:spChg chg="mo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" creationId="{3E074C36-F7FE-44FE-A6B4-BC6EB688A918}"/>
          </ac:spMkLst>
        </pc:spChg>
        <pc:spChg chg="del">
          <ac:chgData name="Vertainen Vesa-Tapani Kristian" userId="fb6ccbed-6c83-4941-bd30-070c7f0592db" providerId="ADAL" clId="{2AE012F2-4B9B-46D5-AE25-C7EB18071C02}" dt="2017-11-12T21:49:17.094" v="3819" actId="931"/>
          <ac:spMkLst>
            <pc:docMk/>
            <pc:sldMk cId="2695449309" sldId="273"/>
            <ac:spMk id="3" creationId="{4798FACC-04FD-4881-8435-BB5E48709297}"/>
          </ac:spMkLst>
        </pc:spChg>
        <pc:spChg chg="add del mod">
          <ac:chgData name="Vertainen Vesa-Tapani Kristian" userId="fb6ccbed-6c83-4941-bd30-070c7f0592db" providerId="ADAL" clId="{2AE012F2-4B9B-46D5-AE25-C7EB18071C02}" dt="2017-11-12T22:05:49.031" v="3839" actId="931"/>
          <ac:spMkLst>
            <pc:docMk/>
            <pc:sldMk cId="2695449309" sldId="273"/>
            <ac:spMk id="10" creationId="{00000000-0000-0000-0000-000000000000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13" creationId="{937E6D20-479A-4FAB-99FD-CB9355D677A0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15" creationId="{BE2244E8-29B8-414B-B68D-37DC044F9AFE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17" creationId="{E0D21C46-9689-4835-A86A-0B818152F92F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19" creationId="{58317238-CD4F-480B-BF09-A2000C08F3D6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21" creationId="{035B3902-F425-4B83-BC07-D918A1AB0FFF}"/>
          </ac:spMkLst>
        </pc:spChg>
        <pc:spChg chg="add del">
          <ac:chgData name="Vertainen Vesa-Tapani Kristian" userId="fb6ccbed-6c83-4941-bd30-070c7f0592db" providerId="ADAL" clId="{2AE012F2-4B9B-46D5-AE25-C7EB18071C02}" dt="2017-11-12T22:05:54.518" v="3842" actId="26606"/>
          <ac:spMkLst>
            <pc:docMk/>
            <pc:sldMk cId="2695449309" sldId="273"/>
            <ac:spMk id="23" creationId="{0CB59D1E-6564-4C22-AB52-5E825D15E96C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5" creationId="{937E6D20-479A-4FAB-99FD-CB9355D677A0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6" creationId="{B0F985A9-7107-4409-8E9A-926600FBD7A7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7" creationId="{6ED2F7E0-B0DA-4908-8DAF-B97CEC22F8F3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8" creationId="{05AAE903-731F-4CD6-944C-DEDA8C4A0D34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29" creationId="{A6E3F383-1606-4662-BE2A-3D6FBD3C18D1}"/>
          </ac:spMkLst>
        </pc:spChg>
        <pc:spChg chg="add">
          <ac:chgData name="Vertainen Vesa-Tapani Kristian" userId="fb6ccbed-6c83-4941-bd30-070c7f0592db" providerId="ADAL" clId="{2AE012F2-4B9B-46D5-AE25-C7EB18071C02}" dt="2017-11-12T22:05:54.530" v="3843" actId="26606"/>
          <ac:spMkLst>
            <pc:docMk/>
            <pc:sldMk cId="2695449309" sldId="273"/>
            <ac:spMk id="30" creationId="{06CBC9B7-FEC0-43E9-A51D-48B83DF1015E}"/>
          </ac:spMkLst>
        </pc:spChg>
        <pc:picChg chg="add mod ord">
          <ac:chgData name="Vertainen Vesa-Tapani Kristian" userId="fb6ccbed-6c83-4941-bd30-070c7f0592db" providerId="ADAL" clId="{2AE012F2-4B9B-46D5-AE25-C7EB18071C02}" dt="2017-11-12T22:05:54.530" v="3843" actId="26606"/>
          <ac:picMkLst>
            <pc:docMk/>
            <pc:sldMk cId="2695449309" sldId="273"/>
            <ac:picMk id="6" creationId="{59E2A9A4-7F7E-458B-B060-DD8D946D895F}"/>
          </ac:picMkLst>
        </pc:picChg>
        <pc:picChg chg="add del mod">
          <ac:chgData name="Vertainen Vesa-Tapani Kristian" userId="fb6ccbed-6c83-4941-bd30-070c7f0592db" providerId="ADAL" clId="{2AE012F2-4B9B-46D5-AE25-C7EB18071C02}" dt="2017-11-12T21:49:19.808" v="3821" actId="26606"/>
          <ac:picMkLst>
            <pc:docMk/>
            <pc:sldMk cId="2695449309" sldId="273"/>
            <ac:picMk id="7" creationId="{34BCD530-FD75-41A6-AC1F-868A58DB5D9D}"/>
          </ac:picMkLst>
        </pc:picChg>
        <pc:picChg chg="add mod">
          <ac:chgData name="Vertainen Vesa-Tapani Kristian" userId="fb6ccbed-6c83-4941-bd30-070c7f0592db" providerId="ADAL" clId="{2AE012F2-4B9B-46D5-AE25-C7EB18071C02}" dt="2017-11-12T22:05:54.530" v="3843" actId="26606"/>
          <ac:picMkLst>
            <pc:docMk/>
            <pc:sldMk cId="2695449309" sldId="273"/>
            <ac:picMk id="8" creationId="{34BCD530-FD75-41A6-AC1F-868A58DB5D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2035E-F06D-4B9B-8D12-D270CAB1074F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7136E-72F3-4AEC-A241-307B37F367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36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Staattisella grafiikalla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7136E-72F3-4AEC-A241-307B37F3674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071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Dynaaminen grafiikka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7136E-72F3-4AEC-A241-307B37F3674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100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Saturaatio = värikyllästys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7136E-72F3-4AEC-A241-307B37F36742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691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833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69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51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78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8703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57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187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30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45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84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702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66178B-0B0E-4E0F-B808-A2A59935A050}" type="datetimeFigureOut">
              <a:rPr lang="fi-FI" smtClean="0"/>
              <a:t>12.11.2017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47DF778-72FB-49C4-A64D-504EF001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8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graphics/PorterDuff.Mod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04D8DEBA-0C01-4324-AABD-F1476858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23" y="4036339"/>
            <a:ext cx="4942148" cy="2677886"/>
          </a:xfrm>
          <a:prstGeom prst="rect">
            <a:avLst/>
          </a:prstGeom>
        </p:spPr>
      </p:pic>
      <p:sp>
        <p:nvSpPr>
          <p:cNvPr id="3" name="Alaotsikko 2">
            <a:extLst>
              <a:ext uri="{FF2B5EF4-FFF2-40B4-BE49-F238E27FC236}">
                <a16:creationId xmlns:a16="http://schemas.microsoft.com/office/drawing/2014/main" id="{E2390B50-1E25-4F1B-B9CF-42A93F8DF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4036339"/>
            <a:ext cx="9285514" cy="2677886"/>
          </a:xfrm>
        </p:spPr>
        <p:txBody>
          <a:bodyPr>
            <a:normAutofit/>
          </a:bodyPr>
          <a:lstStyle/>
          <a:p>
            <a:pPr algn="l"/>
            <a:r>
              <a:rPr lang="en-GB" sz="3200" dirty="0" err="1"/>
              <a:t>Harjoitustyö</a:t>
            </a:r>
            <a:endParaRPr lang="en-GB" sz="3200" dirty="0"/>
          </a:p>
          <a:p>
            <a:pPr algn="l"/>
            <a:r>
              <a:rPr lang="en-GB" sz="3200" dirty="0"/>
              <a:t>Android Application Development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Vesa-Tapani Vertainen/K5680</a:t>
            </a:r>
            <a:endParaRPr lang="fi-FI" sz="3200" dirty="0"/>
          </a:p>
          <a:p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8AD9600-2483-4D13-AEF4-FE5DEAB0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Android ja grafiikka</a:t>
            </a:r>
          </a:p>
        </p:txBody>
      </p:sp>
    </p:spTree>
    <p:extLst>
      <p:ext uri="{BB962C8B-B14F-4D97-AF65-F5344CB8AC3E}">
        <p14:creationId xmlns:p14="http://schemas.microsoft.com/office/powerpoint/2010/main" val="171245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E59E169-4DC6-4FB4-8D27-C90D42C2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057400"/>
            <a:ext cx="9784080" cy="4637314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>
                <a:solidFill>
                  <a:schemeClr val="tx1"/>
                </a:solidFill>
              </a:rPr>
              <a:t>// haetaan väri taustakuvasta</a:t>
            </a:r>
            <a:br>
              <a:rPr lang="fi-FI" sz="2400" dirty="0">
                <a:solidFill>
                  <a:schemeClr val="tx1"/>
                </a:solidFill>
              </a:rPr>
            </a:br>
            <a:r>
              <a:rPr lang="fi-FI" sz="2400" dirty="0" err="1">
                <a:solidFill>
                  <a:schemeClr val="tx1"/>
                </a:solidFill>
              </a:rPr>
              <a:t>int</a:t>
            </a:r>
            <a:r>
              <a:rPr lang="fi-FI" sz="2400" dirty="0">
                <a:solidFill>
                  <a:schemeClr val="tx1"/>
                </a:solidFill>
              </a:rPr>
              <a:t> pikseli = </a:t>
            </a:r>
            <a:r>
              <a:rPr lang="fi-FI" sz="2400" dirty="0" err="1">
                <a:solidFill>
                  <a:schemeClr val="tx1"/>
                </a:solidFill>
              </a:rPr>
              <a:t>tausta.</a:t>
            </a:r>
            <a:r>
              <a:rPr lang="fi-FI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getPixel</a:t>
            </a:r>
            <a:r>
              <a:rPr lang="fi-FI" sz="2400" dirty="0">
                <a:solidFill>
                  <a:schemeClr val="tx1"/>
                </a:solidFill>
              </a:rPr>
              <a:t>(20,20); </a:t>
            </a:r>
          </a:p>
          <a:p>
            <a:pPr marL="0" indent="0">
              <a:buNone/>
            </a:pPr>
            <a:r>
              <a:rPr lang="fi-FI" sz="2400" dirty="0" err="1">
                <a:solidFill>
                  <a:schemeClr val="tx1"/>
                </a:solidFill>
              </a:rPr>
              <a:t>peittomaali.setColor</a:t>
            </a:r>
            <a:r>
              <a:rPr lang="fi-FI" sz="2400" dirty="0">
                <a:solidFill>
                  <a:schemeClr val="tx1"/>
                </a:solidFill>
              </a:rPr>
              <a:t>(pikseli); </a:t>
            </a:r>
            <a:br>
              <a:rPr lang="fi-FI" sz="2400" dirty="0">
                <a:solidFill>
                  <a:schemeClr val="tx1"/>
                </a:solidFill>
              </a:rPr>
            </a:br>
            <a:endParaRPr lang="fi-FI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i-FI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2400" i="1" dirty="0">
                <a:solidFill>
                  <a:schemeClr val="tx1"/>
                </a:solidFill>
              </a:rPr>
              <a:t>// liitetään </a:t>
            </a:r>
            <a:r>
              <a:rPr lang="fi-FI" sz="2400" i="1" dirty="0" err="1">
                <a:solidFill>
                  <a:schemeClr val="tx1"/>
                </a:solidFill>
              </a:rPr>
              <a:t>bitmappi</a:t>
            </a:r>
            <a:r>
              <a:rPr lang="fi-FI" sz="2400" i="1" dirty="0">
                <a:solidFill>
                  <a:schemeClr val="tx1"/>
                </a:solidFill>
              </a:rPr>
              <a:t> </a:t>
            </a:r>
            <a:r>
              <a:rPr lang="fi-FI" sz="2400" i="1" dirty="0" err="1">
                <a:solidFill>
                  <a:schemeClr val="tx1"/>
                </a:solidFill>
              </a:rPr>
              <a:t>view:hun</a:t>
            </a:r>
            <a:endParaRPr lang="fi-FI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2400" dirty="0" err="1">
                <a:solidFill>
                  <a:schemeClr val="tx1"/>
                </a:solidFill>
              </a:rPr>
              <a:t>alkukuvaView.setImageBitmap</a:t>
            </a:r>
            <a:r>
              <a:rPr lang="fi-FI" sz="2400" dirty="0">
                <a:solidFill>
                  <a:schemeClr val="tx1"/>
                </a:solidFill>
              </a:rPr>
              <a:t>(</a:t>
            </a:r>
            <a:r>
              <a:rPr lang="fi-FI" sz="2400" dirty="0" err="1">
                <a:solidFill>
                  <a:schemeClr val="tx1"/>
                </a:solidFill>
              </a:rPr>
              <a:t>bitmappi</a:t>
            </a:r>
            <a:r>
              <a:rPr lang="fi-FI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fi-FI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E135C304-82C4-4083-A79E-F35BC11DCD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r="6072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EF3FC6A-8519-4AAB-BB93-FE4F40B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i-FI" dirty="0"/>
              <a:t>Alpha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E4A3B8-F5FD-48A5-9DA2-26351345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int</a:t>
            </a:r>
            <a:r>
              <a:rPr lang="fi-FI" dirty="0"/>
              <a:t> alpha = 200;</a:t>
            </a:r>
          </a:p>
          <a:p>
            <a:pPr marL="0" indent="0">
              <a:buNone/>
            </a:pPr>
            <a:br>
              <a:rPr lang="fi-FI" dirty="0"/>
            </a:br>
            <a:r>
              <a:rPr lang="fi-FI" dirty="0" err="1"/>
              <a:t>int</a:t>
            </a:r>
            <a:r>
              <a:rPr lang="fi-FI" dirty="0"/>
              <a:t> r = </a:t>
            </a:r>
            <a:r>
              <a:rPr lang="fi-FI" dirty="0" err="1"/>
              <a:t>Color.</a:t>
            </a:r>
            <a:r>
              <a:rPr lang="fi-FI" i="1" dirty="0" err="1"/>
              <a:t>argb</a:t>
            </a:r>
            <a:r>
              <a:rPr lang="fi-FI" dirty="0"/>
              <a:t>(alpha, 255, 0, 0);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maali.setColor</a:t>
            </a:r>
            <a:r>
              <a:rPr lang="fi-FI" dirty="0"/>
              <a:t>(r);</a:t>
            </a:r>
          </a:p>
          <a:p>
            <a:pPr marL="0" indent="0">
              <a:buNone/>
            </a:pPr>
            <a:br>
              <a:rPr lang="fi-FI" dirty="0"/>
            </a:br>
            <a:r>
              <a:rPr lang="fi-FI" dirty="0" err="1"/>
              <a:t>canvas.drawCircle</a:t>
            </a:r>
            <a:r>
              <a:rPr lang="fi-FI" dirty="0"/>
              <a:t>(320,320,70,maali);</a:t>
            </a:r>
            <a:br>
              <a:rPr lang="fi-FI" dirty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592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F3FC6A-8519-4AAB-BB93-FE4F40B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i-FI" dirty="0" err="1"/>
              <a:t>transfermode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E4A3B8-F5FD-48A5-9DA2-26351345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329" y="2011680"/>
            <a:ext cx="7315200" cy="4846320"/>
          </a:xfrm>
        </p:spPr>
        <p:txBody>
          <a:bodyPr>
            <a:normAutofit/>
          </a:bodyPr>
          <a:lstStyle/>
          <a:p>
            <a:r>
              <a:rPr lang="fi-FI" dirty="0" err="1"/>
              <a:t>Transfermode</a:t>
            </a:r>
            <a:r>
              <a:rPr lang="fi-FI" dirty="0"/>
              <a:t> määrittelee, miten pikselit yhdistyy toisiinsa</a:t>
            </a:r>
          </a:p>
          <a:p>
            <a:r>
              <a:rPr lang="fi-FI" dirty="0" err="1"/>
              <a:t>setXfermode</a:t>
            </a:r>
            <a:r>
              <a:rPr lang="fi-FI" dirty="0"/>
              <a:t> –metodi</a:t>
            </a:r>
          </a:p>
          <a:p>
            <a:r>
              <a:rPr lang="fi-FI" dirty="0"/>
              <a:t>Yleisin Porter-</a:t>
            </a:r>
            <a:r>
              <a:rPr lang="fi-FI" dirty="0" err="1"/>
              <a:t>Duff</a:t>
            </a:r>
            <a:r>
              <a:rPr lang="fi-FI" dirty="0"/>
              <a:t> (sisältää useita moodeja)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i="1" dirty="0" err="1"/>
              <a:t>maali.setXfermode</a:t>
            </a:r>
            <a:r>
              <a:rPr lang="fi-FI" i="1" dirty="0"/>
              <a:t>(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PorterDuffXfermode</a:t>
            </a:r>
            <a:r>
              <a:rPr lang="fi-FI" i="1" dirty="0"/>
              <a:t>(</a:t>
            </a:r>
            <a:r>
              <a:rPr lang="fi-FI" i="1" dirty="0" err="1"/>
              <a:t>Mode.ADD</a:t>
            </a:r>
            <a:r>
              <a:rPr lang="fi-FI" i="1" dirty="0"/>
              <a:t>));</a:t>
            </a:r>
          </a:p>
          <a:p>
            <a:pPr marL="0" indent="0">
              <a:buNone/>
            </a:pPr>
            <a:endParaRPr lang="fi-FI" i="1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u="sng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Https://developer.android.com/reference/android/graphics/PorterDuff.Mode.html</a:t>
            </a:r>
            <a:endParaRPr lang="fi-FI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AC63B75-647F-49E9-9B45-CDDFDBD737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36"/>
            <a:ext cx="4588329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CBCA9D-3EF3-4A7E-BD18-0B57A9F1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Peli-osio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489A53B-4C5A-430E-B6D3-829679D1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1BF85CBD-FE99-4426-B6D8-3A95D0F954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11680"/>
            <a:ext cx="6487838" cy="44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E7844F-BD48-477E-B80C-F0BF6654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surfaceview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AFC122-9E94-44B5-9847-6743C8B7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59428"/>
            <a:ext cx="9784080" cy="4898571"/>
          </a:xfrm>
        </p:spPr>
        <p:txBody>
          <a:bodyPr>
            <a:normAutofit/>
          </a:bodyPr>
          <a:lstStyle/>
          <a:p>
            <a:r>
              <a:rPr lang="fi-FI" dirty="0" err="1"/>
              <a:t>private</a:t>
            </a:r>
            <a:r>
              <a:rPr lang="fi-FI" dirty="0"/>
              <a:t> </a:t>
            </a:r>
            <a:r>
              <a:rPr lang="fi-FI" dirty="0" err="1"/>
              <a:t>SurfaceHolder</a:t>
            </a:r>
            <a:r>
              <a:rPr lang="fi-FI" dirty="0"/>
              <a:t> </a:t>
            </a:r>
            <a:r>
              <a:rPr lang="fi-FI" dirty="0" err="1"/>
              <a:t>surfaceHolder</a:t>
            </a:r>
            <a:r>
              <a:rPr lang="fi-FI" dirty="0"/>
              <a:t>;	// </a:t>
            </a:r>
            <a:r>
              <a:rPr lang="fi-FI" dirty="0" err="1"/>
              <a:t>SurfaceHolder</a:t>
            </a:r>
            <a:r>
              <a:rPr lang="fi-FI" dirty="0"/>
              <a:t> -rajapinta</a:t>
            </a:r>
          </a:p>
          <a:p>
            <a:r>
              <a:rPr lang="fi-FI" dirty="0" err="1"/>
              <a:t>surfaceHolder</a:t>
            </a:r>
            <a:r>
              <a:rPr lang="fi-FI" dirty="0"/>
              <a:t> = </a:t>
            </a:r>
            <a:r>
              <a:rPr lang="fi-FI" dirty="0" err="1"/>
              <a:t>getHolder</a:t>
            </a:r>
            <a:r>
              <a:rPr lang="fi-FI" dirty="0"/>
              <a:t>(); 		// käsiksi takana piilevään ”pintaan”</a:t>
            </a:r>
          </a:p>
          <a:p>
            <a:pPr marL="0" indent="0">
              <a:buNone/>
            </a:pPr>
            <a:r>
              <a:rPr lang="fi-FI" dirty="0"/>
              <a:t>  .  .  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() {		// ajetaan säikeessä -&gt; </a:t>
            </a:r>
            <a:r>
              <a:rPr lang="fi-FI" dirty="0" err="1"/>
              <a:t>run</a:t>
            </a:r>
            <a:r>
              <a:rPr lang="fi-FI" dirty="0"/>
              <a:t>()</a:t>
            </a:r>
          </a:p>
          <a:p>
            <a:pPr marL="0" indent="0">
              <a:buNone/>
            </a:pPr>
            <a:r>
              <a:rPr lang="fi-FI" dirty="0"/>
              <a:t>    </a:t>
            </a:r>
            <a:r>
              <a:rPr lang="fi-FI" dirty="0" err="1"/>
              <a:t>while</a:t>
            </a:r>
            <a:r>
              <a:rPr lang="fi-FI" dirty="0"/>
              <a:t> (pelimenossa) {</a:t>
            </a:r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update</a:t>
            </a:r>
            <a:r>
              <a:rPr lang="fi-FI" dirty="0"/>
              <a:t>();			// päivitetään jampan ja kivien sijainti</a:t>
            </a:r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drawAll</a:t>
            </a:r>
            <a:r>
              <a:rPr lang="fi-FI" dirty="0"/>
              <a:t>();			// piirretään ruutu</a:t>
            </a:r>
          </a:p>
          <a:p>
            <a:pPr marL="0" indent="0">
              <a:buNone/>
            </a:pPr>
            <a:r>
              <a:rPr lang="fi-FI" dirty="0"/>
              <a:t>        </a:t>
            </a:r>
            <a:r>
              <a:rPr lang="fi-FI" dirty="0" err="1"/>
              <a:t>control</a:t>
            </a:r>
            <a:r>
              <a:rPr lang="fi-FI" dirty="0"/>
              <a:t>();			// hidastus</a:t>
            </a:r>
          </a:p>
          <a:p>
            <a:pPr marL="0" indent="0">
              <a:buNone/>
            </a:pPr>
            <a:r>
              <a:rPr lang="fi-FI" dirty="0"/>
              <a:t>    }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724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69371AE-33D5-4B78-8C80-089E7DD92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6915" y="143484"/>
            <a:ext cx="10074729" cy="65710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drawAll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surfaceHolder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.getSurface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isValid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()){	</a:t>
            </a:r>
            <a:r>
              <a:rPr lang="fi-FI" altLang="fi-FI" sz="1800" dirty="0">
                <a:solidFill>
                  <a:srgbClr val="A9B7C6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surface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validity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= on olemassa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surfaceHolder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.lockCanvas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	//LOCK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.drawColor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Color.</a:t>
            </a:r>
            <a:r>
              <a:rPr kumimoji="0" lang="fi-FI" altLang="fi-FI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argb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170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	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backgr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maali2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.setColor(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Color.</a:t>
            </a:r>
            <a:r>
              <a:rPr kumimoji="0" lang="fi-FI" altLang="fi-FI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argb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60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190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		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sky-color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.drawRect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ruudunlev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maali2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	 	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sky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(Rock kivi 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rocks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){		</a:t>
            </a:r>
            <a:r>
              <a:rPr lang="fi-FI" altLang="fi-FI" sz="1800" dirty="0">
                <a:solidFill>
                  <a:srgbClr val="CC7832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rocks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.drawBitmap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kivi.getRockBitmap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kivi.getX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kivi.getY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maali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.drawBitmap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		</a:t>
            </a:r>
            <a:r>
              <a:rPr lang="fi-FI" altLang="fi-FI" sz="1800" dirty="0">
                <a:solidFill>
                  <a:srgbClr val="A9B7C6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draw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jamppa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jamppa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.getJamppaBitmap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jamppa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jamppa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.getY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maali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surfaceHolder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.unlockCanvasAndPost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fi-FI" altLang="fi-FI" sz="1800" dirty="0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 UNLOCK </a:t>
            </a:r>
            <a:r>
              <a:rPr lang="fi-FI" altLang="fi-FI" sz="1800" dirty="0" err="1">
                <a:solidFill>
                  <a:srgbClr val="808080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canvas</a:t>
            </a:r>
            <a:b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fi-FI" altLang="fi-FI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1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6EC97F-B593-472D-A9C0-68E0127F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Kivi - </a:t>
            </a:r>
            <a:r>
              <a:rPr lang="fi-FI" dirty="0" err="1"/>
              <a:t>Bitmappien</a:t>
            </a:r>
            <a:r>
              <a:rPr lang="fi-FI" dirty="0"/>
              <a:t> skaalaus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68EF28-8712-4BE1-BAB5-D3B11E85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i="1" dirty="0"/>
              <a:t>// kivi ulos ruudusta -&gt; skaalataan uudestaan (arvotaan sijainti)</a:t>
            </a:r>
          </a:p>
          <a:p>
            <a:r>
              <a:rPr lang="fi-FI" dirty="0"/>
              <a:t> </a:t>
            </a:r>
            <a:r>
              <a:rPr lang="fi-FI" dirty="0" err="1"/>
              <a:t>scaledRockBitmap</a:t>
            </a:r>
            <a:r>
              <a:rPr lang="fi-FI" dirty="0"/>
              <a:t> = </a:t>
            </a:r>
            <a:r>
              <a:rPr lang="fi-FI" dirty="0" err="1"/>
              <a:t>Bitmap.</a:t>
            </a:r>
            <a:r>
              <a:rPr lang="fi-FI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createScaledBitmap</a:t>
            </a:r>
            <a:r>
              <a:rPr lang="fi-FI" dirty="0"/>
              <a:t>(</a:t>
            </a:r>
            <a:r>
              <a:rPr lang="fi-FI" dirty="0" err="1"/>
              <a:t>rockBitmap,koko,koko,true</a:t>
            </a:r>
            <a:r>
              <a:rPr lang="fi-FI" dirty="0"/>
              <a:t>);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i="1" dirty="0"/>
              <a:t>// palautetaan skaalattu </a:t>
            </a:r>
            <a:r>
              <a:rPr lang="fi-FI" i="1" dirty="0" err="1"/>
              <a:t>bitmap</a:t>
            </a:r>
            <a:r>
              <a:rPr lang="fi-FI" i="1" dirty="0"/>
              <a:t> </a:t>
            </a:r>
            <a:r>
              <a:rPr lang="fi-FI" i="1" dirty="0" err="1"/>
              <a:t>SurfaceView</a:t>
            </a:r>
            <a:r>
              <a:rPr lang="fi-FI" i="1" dirty="0"/>
              <a:t>-luokalle</a:t>
            </a:r>
          </a:p>
          <a:p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Bitmap</a:t>
            </a:r>
            <a:r>
              <a:rPr lang="fi-FI" dirty="0"/>
              <a:t> </a:t>
            </a:r>
            <a:r>
              <a:rPr lang="fi-FI" dirty="0" err="1"/>
              <a:t>getRockBitmap</a:t>
            </a:r>
            <a:r>
              <a:rPr lang="fi-FI" dirty="0"/>
              <a:t>() { </a:t>
            </a:r>
            <a:r>
              <a:rPr lang="fi-FI" dirty="0" err="1"/>
              <a:t>return</a:t>
            </a:r>
            <a:r>
              <a:rPr lang="fi-FI" dirty="0"/>
              <a:t> </a:t>
            </a:r>
            <a:r>
              <a:rPr lang="fi-FI" dirty="0" err="1"/>
              <a:t>scaledRockBitmap</a:t>
            </a:r>
            <a:r>
              <a:rPr lang="fi-FI" dirty="0"/>
              <a:t>; }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141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86BEFD-ACD4-46B1-8420-7BF804D7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Jamppa - animaatio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69E050A-F0F4-49C2-BE84-E679CF51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50650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i-FI" sz="2400" b="1" dirty="0" err="1">
                <a:cs typeface="Courier New" panose="02070309020205020404" pitchFamily="49" charset="0"/>
              </a:rPr>
              <a:t>handler</a:t>
            </a:r>
            <a:r>
              <a:rPr lang="fi-FI" sz="2400" b="1" dirty="0">
                <a:cs typeface="Courier New" panose="02070309020205020404" pitchFamily="49" charset="0"/>
              </a:rPr>
              <a:t> = </a:t>
            </a:r>
            <a:r>
              <a:rPr lang="fi-FI" sz="2400" b="1" dirty="0" err="1">
                <a:cs typeface="Courier New" panose="02070309020205020404" pitchFamily="49" charset="0"/>
              </a:rPr>
              <a:t>new</a:t>
            </a:r>
            <a:r>
              <a:rPr lang="fi-FI" sz="2400" b="1" dirty="0">
                <a:cs typeface="Courier New" panose="02070309020205020404" pitchFamily="49" charset="0"/>
              </a:rPr>
              <a:t> </a:t>
            </a:r>
            <a:r>
              <a:rPr lang="fi-FI" sz="2400" b="1" dirty="0" err="1">
                <a:cs typeface="Courier New" panose="02070309020205020404" pitchFamily="49" charset="0"/>
              </a:rPr>
              <a:t>Handler</a:t>
            </a:r>
            <a:r>
              <a:rPr lang="fi-FI" sz="2400" b="1" dirty="0">
                <a:cs typeface="Courier New" panose="02070309020205020404" pitchFamily="49" charset="0"/>
              </a:rPr>
              <a:t>();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 err="1">
                <a:cs typeface="Courier New" panose="02070309020205020404" pitchFamily="49" charset="0"/>
              </a:rPr>
              <a:t>runnable</a:t>
            </a:r>
            <a:r>
              <a:rPr lang="fi-FI" sz="2400" b="1" dirty="0">
                <a:cs typeface="Courier New" panose="02070309020205020404" pitchFamily="49" charset="0"/>
              </a:rPr>
              <a:t> = </a:t>
            </a:r>
            <a:r>
              <a:rPr lang="fi-FI" sz="2400" b="1" dirty="0" err="1">
                <a:cs typeface="Courier New" panose="02070309020205020404" pitchFamily="49" charset="0"/>
              </a:rPr>
              <a:t>new</a:t>
            </a:r>
            <a:r>
              <a:rPr lang="fi-FI" sz="2400" b="1" dirty="0">
                <a:cs typeface="Courier New" panose="02070309020205020404" pitchFamily="49" charset="0"/>
              </a:rPr>
              <a:t> </a:t>
            </a:r>
            <a:r>
              <a:rPr lang="fi-FI" sz="2400" b="1" dirty="0" err="1">
                <a:cs typeface="Courier New" panose="02070309020205020404" pitchFamily="49" charset="0"/>
              </a:rPr>
              <a:t>Runnable</a:t>
            </a:r>
            <a:r>
              <a:rPr lang="fi-FI" sz="2400" b="1" dirty="0">
                <a:cs typeface="Courier New" panose="02070309020205020404" pitchFamily="49" charset="0"/>
              </a:rPr>
              <a:t>() {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</a:t>
            </a:r>
            <a:r>
              <a:rPr lang="fi-FI" sz="2400" b="1" dirty="0" err="1">
                <a:cs typeface="Courier New" panose="02070309020205020404" pitchFamily="49" charset="0"/>
              </a:rPr>
              <a:t>public</a:t>
            </a:r>
            <a:r>
              <a:rPr lang="fi-FI" sz="2400" b="1" dirty="0">
                <a:cs typeface="Courier New" panose="02070309020205020404" pitchFamily="49" charset="0"/>
              </a:rPr>
              <a:t> </a:t>
            </a:r>
            <a:r>
              <a:rPr lang="fi-FI" sz="2400" b="1" dirty="0" err="1">
                <a:cs typeface="Courier New" panose="02070309020205020404" pitchFamily="49" charset="0"/>
              </a:rPr>
              <a:t>void</a:t>
            </a:r>
            <a:r>
              <a:rPr lang="fi-FI" sz="2400" b="1" dirty="0">
                <a:cs typeface="Courier New" panose="02070309020205020404" pitchFamily="49" charset="0"/>
              </a:rPr>
              <a:t> </a:t>
            </a:r>
            <a:r>
              <a:rPr lang="fi-FI" sz="2400" b="1" dirty="0" err="1">
                <a:cs typeface="Courier New" panose="02070309020205020404" pitchFamily="49" charset="0"/>
              </a:rPr>
              <a:t>run</a:t>
            </a:r>
            <a:r>
              <a:rPr lang="fi-FI" sz="2400" b="1" dirty="0">
                <a:cs typeface="Courier New" panose="02070309020205020404" pitchFamily="49" charset="0"/>
              </a:rPr>
              <a:t>() {</a:t>
            </a:r>
            <a:br>
              <a:rPr lang="fi-FI" sz="2400" b="1" dirty="0">
                <a:cs typeface="Courier New" panose="02070309020205020404" pitchFamily="49" charset="0"/>
              </a:rPr>
            </a:b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</a:t>
            </a:r>
            <a:r>
              <a:rPr lang="fi-FI" sz="2400" b="1" dirty="0" err="1">
                <a:cs typeface="Courier New" panose="02070309020205020404" pitchFamily="49" charset="0"/>
              </a:rPr>
              <a:t>if</a:t>
            </a:r>
            <a:r>
              <a:rPr lang="fi-FI" sz="2400" b="1" dirty="0">
                <a:cs typeface="Courier New" panose="02070309020205020404" pitchFamily="49" charset="0"/>
              </a:rPr>
              <a:t> (</a:t>
            </a:r>
            <a:r>
              <a:rPr lang="fi-FI" sz="2400" b="1" dirty="0" err="1">
                <a:cs typeface="Courier New" panose="02070309020205020404" pitchFamily="49" charset="0"/>
              </a:rPr>
              <a:t>jamppaFrame</a:t>
            </a:r>
            <a:r>
              <a:rPr lang="fi-FI" sz="2400" b="1" dirty="0">
                <a:cs typeface="Courier New" panose="02070309020205020404" pitchFamily="49" charset="0"/>
              </a:rPr>
              <a:t>){		 // vaihda </a:t>
            </a:r>
            <a:r>
              <a:rPr lang="fi-FI" sz="2400" b="1" dirty="0" err="1">
                <a:cs typeface="Courier New" panose="02070309020205020404" pitchFamily="49" charset="0"/>
              </a:rPr>
              <a:t>jamppaBitmap</a:t>
            </a:r>
            <a:r>
              <a:rPr lang="fi-FI" sz="2400" b="1" dirty="0">
                <a:cs typeface="Courier New" panose="02070309020205020404" pitchFamily="49" charset="0"/>
              </a:rPr>
              <a:t> / jamppaBitmap2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  	  </a:t>
            </a:r>
            <a:r>
              <a:rPr lang="fi-FI" sz="2400" b="1" dirty="0" err="1">
                <a:cs typeface="Courier New" panose="02070309020205020404" pitchFamily="49" charset="0"/>
              </a:rPr>
              <a:t>jamppaFrame</a:t>
            </a:r>
            <a:r>
              <a:rPr lang="fi-FI" sz="2400" b="1" dirty="0">
                <a:cs typeface="Courier New" panose="02070309020205020404" pitchFamily="49" charset="0"/>
              </a:rPr>
              <a:t> = </a:t>
            </a:r>
            <a:r>
              <a:rPr lang="fi-FI" sz="2400" b="1" dirty="0" err="1">
                <a:cs typeface="Courier New" panose="02070309020205020404" pitchFamily="49" charset="0"/>
              </a:rPr>
              <a:t>false</a:t>
            </a:r>
            <a:r>
              <a:rPr lang="fi-FI" sz="2400" b="1" dirty="0">
                <a:cs typeface="Courier New" panose="02070309020205020404" pitchFamily="49" charset="0"/>
              </a:rPr>
              <a:t>;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} </a:t>
            </a:r>
            <a:r>
              <a:rPr lang="fi-FI" sz="2400" b="1" dirty="0" err="1">
                <a:cs typeface="Courier New" panose="02070309020205020404" pitchFamily="49" charset="0"/>
              </a:rPr>
              <a:t>else</a:t>
            </a:r>
            <a:r>
              <a:rPr lang="fi-FI" sz="2400" b="1" dirty="0">
                <a:cs typeface="Courier New" panose="02070309020205020404" pitchFamily="49" charset="0"/>
              </a:rPr>
              <a:t> {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   	 </a:t>
            </a:r>
            <a:r>
              <a:rPr lang="fi-FI" sz="2400" b="1" dirty="0" err="1">
                <a:cs typeface="Courier New" panose="02070309020205020404" pitchFamily="49" charset="0"/>
              </a:rPr>
              <a:t>jamppaFrame</a:t>
            </a:r>
            <a:r>
              <a:rPr lang="fi-FI" sz="2400" b="1" dirty="0">
                <a:cs typeface="Courier New" panose="02070309020205020404" pitchFamily="49" charset="0"/>
              </a:rPr>
              <a:t> = </a:t>
            </a:r>
            <a:r>
              <a:rPr lang="fi-FI" sz="2400" b="1" dirty="0" err="1">
                <a:cs typeface="Courier New" panose="02070309020205020404" pitchFamily="49" charset="0"/>
              </a:rPr>
              <a:t>true</a:t>
            </a:r>
            <a:r>
              <a:rPr lang="fi-FI" sz="2400" b="1" dirty="0">
                <a:cs typeface="Courier New" panose="02070309020205020404" pitchFamily="49" charset="0"/>
              </a:rPr>
              <a:t>;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}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    </a:t>
            </a:r>
            <a:r>
              <a:rPr lang="fi-FI" sz="2400" b="1" dirty="0" err="1">
                <a:cs typeface="Courier New" panose="02070309020205020404" pitchFamily="49" charset="0"/>
              </a:rPr>
              <a:t>handler.</a:t>
            </a:r>
            <a:r>
              <a:rPr lang="fi-FI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postDelayed</a:t>
            </a:r>
            <a:r>
              <a:rPr lang="fi-FI" sz="2400" b="1" dirty="0">
                <a:cs typeface="Courier New" panose="02070309020205020404" pitchFamily="49" charset="0"/>
              </a:rPr>
              <a:t>(</a:t>
            </a:r>
            <a:r>
              <a:rPr lang="fi-FI" sz="2400" b="1" dirty="0" err="1">
                <a:cs typeface="Courier New" panose="02070309020205020404" pitchFamily="49" charset="0"/>
              </a:rPr>
              <a:t>this</a:t>
            </a:r>
            <a:r>
              <a:rPr lang="fi-FI" sz="2400" b="1" dirty="0">
                <a:cs typeface="Courier New" panose="02070309020205020404" pitchFamily="49" charset="0"/>
              </a:rPr>
              <a:t>, 300); 	// 300ms </a:t>
            </a:r>
            <a:r>
              <a:rPr lang="fi-FI" sz="2400" b="1" dirty="0" err="1">
                <a:cs typeface="Courier New" panose="02070309020205020404" pitchFamily="49" charset="0"/>
              </a:rPr>
              <a:t>delay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    }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>
                <a:cs typeface="Courier New" panose="02070309020205020404" pitchFamily="49" charset="0"/>
              </a:rPr>
              <a:t>};</a:t>
            </a:r>
            <a:br>
              <a:rPr lang="fi-FI" sz="2400" b="1" dirty="0">
                <a:cs typeface="Courier New" panose="02070309020205020404" pitchFamily="49" charset="0"/>
              </a:rPr>
            </a:br>
            <a:r>
              <a:rPr lang="fi-FI" sz="2400" b="1" dirty="0" err="1">
                <a:cs typeface="Courier New" panose="02070309020205020404" pitchFamily="49" charset="0"/>
              </a:rPr>
              <a:t>runnable.run</a:t>
            </a:r>
            <a:r>
              <a:rPr lang="fi-FI" sz="2400" b="1" dirty="0"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2230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937E6D20-479A-4FAB-99FD-CB9355D677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B0F985A9-7107-4409-8E9A-926600FBD7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6ED2F7E0-B0DA-4908-8DAF-B97CEC22F8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-1"/>
            <a:ext cx="4658388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05AAE903-731F-4CD6-944C-DEDA8C4A0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3891281"/>
            <a:ext cx="4658388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59E2A9A4-7F7E-458B-B060-DD8D946D8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" y="213359"/>
            <a:ext cx="3800561" cy="3800561"/>
          </a:xfrm>
          <a:prstGeom prst="rect">
            <a:avLst/>
          </a:prstGeom>
        </p:spPr>
      </p:pic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34BCD530-FD75-41A6-AC1F-868A58DB5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4728" b="-1"/>
          <a:stretch/>
        </p:blipFill>
        <p:spPr>
          <a:xfrm>
            <a:off x="4298131" y="3251078"/>
            <a:ext cx="2912773" cy="3377985"/>
          </a:xfrm>
          <a:prstGeom prst="rect">
            <a:avLst/>
          </a:prstGeom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A6E3F383-1606-4662-BE2A-3D6FBD3C18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798" y="-1"/>
            <a:ext cx="3263439" cy="30886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06CBC9B7-FEC0-43E9-A51D-48B83DF101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4379"/>
            <a:ext cx="3975423" cy="2693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E074C36-F7FE-44FE-A6B4-BC6EB688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495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4800" spc="150"/>
          </a:p>
        </p:txBody>
      </p:sp>
    </p:spTree>
    <p:extLst>
      <p:ext uri="{BB962C8B-B14F-4D97-AF65-F5344CB8AC3E}">
        <p14:creationId xmlns:p14="http://schemas.microsoft.com/office/powerpoint/2010/main" val="26954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</a:t>
            </a:r>
            <a:r>
              <a:rPr lang="fi-FI" dirty="0"/>
              <a:t>, </a:t>
            </a:r>
            <a:r>
              <a:rPr lang="fi-FI" dirty="0" err="1"/>
              <a:t>surfaceview</a:t>
            </a:r>
            <a:r>
              <a:rPr lang="fi-FI" dirty="0"/>
              <a:t> ja </a:t>
            </a:r>
            <a:r>
              <a:rPr lang="fi-FI" dirty="0" err="1"/>
              <a:t>textureview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FC4BC9-BA88-4CCD-A2F4-48C4E67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51314"/>
            <a:ext cx="9784080" cy="4033157"/>
          </a:xfrm>
        </p:spPr>
        <p:txBody>
          <a:bodyPr/>
          <a:lstStyle/>
          <a:p>
            <a:r>
              <a:rPr lang="fi-FI" sz="2800" dirty="0" err="1"/>
              <a:t>View</a:t>
            </a:r>
            <a:r>
              <a:rPr lang="fi-FI" sz="2800" dirty="0"/>
              <a:t> on käyttöliittymän peruskomponentti. </a:t>
            </a:r>
          </a:p>
          <a:p>
            <a:r>
              <a:rPr lang="fi-FI" sz="2800" dirty="0"/>
              <a:t>Toimii hyvin ”piirtoalustana”, jos ei vaadita nopeaa ruudunpäivitystä</a:t>
            </a:r>
            <a:endParaRPr lang="fi-FI" sz="2600" dirty="0"/>
          </a:p>
          <a:p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49187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</a:t>
            </a:r>
            <a:r>
              <a:rPr lang="fi-FI" dirty="0"/>
              <a:t>, </a:t>
            </a:r>
            <a:r>
              <a:rPr lang="fi-FI" dirty="0" err="1"/>
              <a:t>surfaceview</a:t>
            </a:r>
            <a:r>
              <a:rPr lang="fi-FI" dirty="0"/>
              <a:t> ja </a:t>
            </a:r>
            <a:r>
              <a:rPr lang="fi-FI" dirty="0" err="1"/>
              <a:t>textureview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FC4BC9-BA88-4CCD-A2F4-48C4E67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7"/>
            <a:ext cx="9784080" cy="5065064"/>
          </a:xfrm>
        </p:spPr>
        <p:txBody>
          <a:bodyPr>
            <a:normAutofit/>
          </a:bodyPr>
          <a:lstStyle/>
          <a:p>
            <a:r>
              <a:rPr lang="fi-FI" sz="2800" dirty="0"/>
              <a:t>Jos nopeus on keskeistä -&gt; luodaan </a:t>
            </a:r>
            <a:r>
              <a:rPr lang="fi-FI" sz="2800" dirty="0" err="1"/>
              <a:t>SurfaceView</a:t>
            </a:r>
            <a:r>
              <a:rPr lang="fi-FI" sz="2800" dirty="0"/>
              <a:t>. </a:t>
            </a:r>
            <a:endParaRPr lang="fi-FI" sz="2600" dirty="0"/>
          </a:p>
          <a:p>
            <a:pPr lvl="1"/>
            <a:r>
              <a:rPr lang="fi-FI" sz="2600" dirty="0" err="1"/>
              <a:t>SurfaceHolder</a:t>
            </a:r>
            <a:r>
              <a:rPr lang="fi-FI" sz="2600" dirty="0"/>
              <a:t>-rajapinnan kautta yhteys alla piilevään ”pintaan”</a:t>
            </a:r>
          </a:p>
          <a:p>
            <a:pPr lvl="1"/>
            <a:r>
              <a:rPr lang="fi-FI" sz="2600" dirty="0"/>
              <a:t>Kuva piirretään taustalla olevaan pintaan </a:t>
            </a:r>
            <a:r>
              <a:rPr lang="fi-FI" sz="2600" b="1" dirty="0"/>
              <a:t>omassa säikeessä </a:t>
            </a:r>
            <a:r>
              <a:rPr lang="fi-FI" sz="2600" dirty="0"/>
              <a:t>ja ”käännetään” esiin</a:t>
            </a:r>
          </a:p>
          <a:p>
            <a:pPr marL="228600" lvl="1" indent="0">
              <a:buNone/>
            </a:pPr>
            <a:endParaRPr lang="fi-FI" sz="2600" dirty="0"/>
          </a:p>
          <a:p>
            <a:r>
              <a:rPr lang="fi-FI" sz="2800" dirty="0"/>
              <a:t>API 14:sta lähtien myös </a:t>
            </a:r>
            <a:r>
              <a:rPr lang="fi-FI" sz="2800" dirty="0" err="1"/>
              <a:t>TextureView</a:t>
            </a:r>
            <a:endParaRPr lang="fi-FI" sz="2800" dirty="0"/>
          </a:p>
          <a:p>
            <a:pPr lvl="1"/>
            <a:r>
              <a:rPr lang="fi-FI" sz="2600" dirty="0"/>
              <a:t>Toimii vain laitteistokiihdytyksellä, ei softapohjaisesti renderöitynä</a:t>
            </a:r>
          </a:p>
          <a:p>
            <a:pPr lvl="1"/>
            <a:r>
              <a:rPr lang="fi-FI" sz="2600" dirty="0"/>
              <a:t>Erona </a:t>
            </a:r>
            <a:r>
              <a:rPr lang="fi-FI" sz="2600" dirty="0" err="1"/>
              <a:t>SurfaceView:hun</a:t>
            </a:r>
            <a:r>
              <a:rPr lang="fi-FI" sz="2600" dirty="0"/>
              <a:t> ei luo erillistä ikkunaa vaan käyttäytyy kuten tavallinen </a:t>
            </a:r>
            <a:r>
              <a:rPr lang="fi-FI" sz="2600" dirty="0" err="1"/>
              <a:t>View</a:t>
            </a:r>
            <a:r>
              <a:rPr lang="fi-FI" sz="2600" dirty="0"/>
              <a:t> ja voidaan </a:t>
            </a:r>
            <a:r>
              <a:rPr lang="fi-FI" sz="2600" dirty="0" err="1"/>
              <a:t>esim</a:t>
            </a:r>
            <a:r>
              <a:rPr lang="fi-FI" sz="2600" dirty="0"/>
              <a:t> </a:t>
            </a:r>
            <a:r>
              <a:rPr lang="fi-FI" sz="2600" b="1" dirty="0"/>
              <a:t>liikutella, muotoilla, lomittaa ja animoida</a:t>
            </a:r>
          </a:p>
          <a:p>
            <a:pPr lvl="1"/>
            <a:r>
              <a:rPr lang="fi-FI" sz="2600" dirty="0"/>
              <a:t>Haittana suurempi muistin tarve, ja hitaampi renderöinti</a:t>
            </a:r>
          </a:p>
        </p:txBody>
      </p:sp>
    </p:spTree>
    <p:extLst>
      <p:ext uri="{BB962C8B-B14F-4D97-AF65-F5344CB8AC3E}">
        <p14:creationId xmlns:p14="http://schemas.microsoft.com/office/powerpoint/2010/main" val="156128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paint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FC4BC9-BA88-4CCD-A2F4-48C4E67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7"/>
            <a:ext cx="9784080" cy="5065064"/>
          </a:xfrm>
        </p:spPr>
        <p:txBody>
          <a:bodyPr>
            <a:normAutofit/>
          </a:bodyPr>
          <a:lstStyle/>
          <a:p>
            <a:pPr lvl="1"/>
            <a:endParaRPr lang="fi-FI" sz="3200" dirty="0"/>
          </a:p>
          <a:p>
            <a:r>
              <a:rPr lang="fi-FI" sz="3200" dirty="0" err="1"/>
              <a:t>Paint</a:t>
            </a:r>
            <a:r>
              <a:rPr lang="fi-FI" sz="3200" dirty="0"/>
              <a:t> = ”siveltimen” väri ja tyyppi</a:t>
            </a:r>
          </a:p>
          <a:p>
            <a:pPr lvl="1"/>
            <a:r>
              <a:rPr lang="fi-FI" sz="2800" dirty="0" err="1"/>
              <a:t>Paint</a:t>
            </a:r>
            <a:r>
              <a:rPr lang="fi-FI" sz="2800" dirty="0"/>
              <a:t> maali = </a:t>
            </a:r>
            <a:r>
              <a:rPr lang="fi-FI" sz="2800" dirty="0" err="1"/>
              <a:t>new</a:t>
            </a:r>
            <a:r>
              <a:rPr lang="fi-FI" sz="2800" dirty="0"/>
              <a:t> </a:t>
            </a:r>
            <a:r>
              <a:rPr lang="fi-FI" sz="2800" dirty="0" err="1"/>
              <a:t>Paint</a:t>
            </a:r>
            <a:r>
              <a:rPr lang="fi-FI" sz="2800" dirty="0"/>
              <a:t>();      </a:t>
            </a:r>
          </a:p>
          <a:p>
            <a:pPr marL="228600" lvl="1" indent="0">
              <a:buNone/>
            </a:pPr>
            <a:endParaRPr lang="fi-FI" sz="2800" dirty="0"/>
          </a:p>
          <a:p>
            <a:pPr lvl="1"/>
            <a:r>
              <a:rPr lang="fi-FI" sz="2800" dirty="0" err="1"/>
              <a:t>maali.setColor</a:t>
            </a:r>
            <a:r>
              <a:rPr lang="fi-FI" sz="2800" dirty="0"/>
              <a:t>(</a:t>
            </a:r>
            <a:r>
              <a:rPr lang="fi-FI" sz="2800" dirty="0" err="1"/>
              <a:t>Color.</a:t>
            </a:r>
            <a:r>
              <a:rPr lang="fi-FI" sz="2800" i="1" dirty="0" err="1"/>
              <a:t>parseColor</a:t>
            </a:r>
            <a:r>
              <a:rPr lang="fi-FI" sz="2800" dirty="0"/>
              <a:t>("#008800")); </a:t>
            </a:r>
          </a:p>
          <a:p>
            <a:pPr marL="228600" lvl="1" indent="0">
              <a:buNone/>
            </a:pPr>
            <a:endParaRPr lang="fi-FI" sz="2800" dirty="0"/>
          </a:p>
          <a:p>
            <a:pPr lvl="1"/>
            <a:r>
              <a:rPr lang="fi-FI" sz="2800" dirty="0" err="1"/>
              <a:t>maali.setStrokeWidth</a:t>
            </a:r>
            <a:r>
              <a:rPr lang="fi-FI" sz="2800" dirty="0"/>
              <a:t>(30);</a:t>
            </a:r>
          </a:p>
          <a:p>
            <a:endParaRPr lang="fi-FI" sz="2600" dirty="0"/>
          </a:p>
        </p:txBody>
      </p:sp>
    </p:spTree>
    <p:extLst>
      <p:ext uri="{BB962C8B-B14F-4D97-AF65-F5344CB8AC3E}">
        <p14:creationId xmlns:p14="http://schemas.microsoft.com/office/powerpoint/2010/main" val="310485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canvas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FC4BC9-BA88-4CCD-A2F4-48C4E67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937"/>
            <a:ext cx="12442371" cy="5065064"/>
          </a:xfrm>
        </p:spPr>
        <p:txBody>
          <a:bodyPr>
            <a:normAutofit/>
          </a:bodyPr>
          <a:lstStyle/>
          <a:p>
            <a:r>
              <a:rPr lang="fi-FI" sz="3200" dirty="0" err="1"/>
              <a:t>Canvas</a:t>
            </a:r>
            <a:r>
              <a:rPr lang="fi-FI" sz="3200" dirty="0"/>
              <a:t> = ”kangas”, johon piirretään</a:t>
            </a:r>
          </a:p>
          <a:p>
            <a:pPr lvl="1"/>
            <a:r>
              <a:rPr lang="fi-FI" sz="2800" dirty="0"/>
              <a:t>Pohjaksi määritellään </a:t>
            </a:r>
            <a:r>
              <a:rPr lang="fi-FI" sz="2800" dirty="0" err="1"/>
              <a:t>bitmap</a:t>
            </a:r>
            <a:endParaRPr lang="fi-FI" sz="2800" dirty="0"/>
          </a:p>
          <a:p>
            <a:pPr lvl="1"/>
            <a:endParaRPr lang="fi-FI" sz="2800" dirty="0"/>
          </a:p>
          <a:p>
            <a:pPr marL="0" indent="0">
              <a:buNone/>
            </a:pPr>
            <a:r>
              <a:rPr lang="fi-FI" sz="2600" dirty="0"/>
              <a:t>	</a:t>
            </a:r>
            <a:r>
              <a:rPr lang="fi-FI" sz="2600" dirty="0" err="1"/>
              <a:t>Bitmap</a:t>
            </a:r>
            <a:r>
              <a:rPr lang="fi-FI" sz="2600" dirty="0"/>
              <a:t> pohja = </a:t>
            </a:r>
            <a:r>
              <a:rPr lang="fi-FI" sz="2600" dirty="0" err="1"/>
              <a:t>Bitmap.createBitmap</a:t>
            </a:r>
            <a:r>
              <a:rPr lang="fi-FI" sz="2600" dirty="0"/>
              <a:t>(</a:t>
            </a:r>
            <a:r>
              <a:rPr lang="fi-FI" sz="2600" dirty="0" err="1"/>
              <a:t>ruutu.x</a:t>
            </a:r>
            <a:r>
              <a:rPr lang="fi-FI" sz="2600" dirty="0"/>
              <a:t>, </a:t>
            </a:r>
          </a:p>
          <a:p>
            <a:pPr marL="0" indent="0">
              <a:buNone/>
            </a:pPr>
            <a:r>
              <a:rPr lang="fi-FI" sz="2600" dirty="0"/>
              <a:t>		</a:t>
            </a:r>
            <a:r>
              <a:rPr lang="fi-FI" sz="2600" dirty="0" err="1"/>
              <a:t>ruutu.y</a:t>
            </a:r>
            <a:r>
              <a:rPr lang="fi-FI" sz="2600" dirty="0"/>
              <a:t>, Bitmap.Config.RGB_565);</a:t>
            </a:r>
          </a:p>
          <a:p>
            <a:pPr marL="0" indent="0">
              <a:buNone/>
            </a:pPr>
            <a:endParaRPr lang="fi-FI" sz="2600" dirty="0"/>
          </a:p>
          <a:p>
            <a:pPr marL="0" indent="0">
              <a:buNone/>
            </a:pPr>
            <a:r>
              <a:rPr lang="fi-FI" sz="2600" dirty="0"/>
              <a:t>	</a:t>
            </a:r>
            <a:r>
              <a:rPr lang="fi-FI" sz="2600" dirty="0" err="1"/>
              <a:t>Canvas</a:t>
            </a:r>
            <a:r>
              <a:rPr lang="fi-FI" sz="2600" dirty="0"/>
              <a:t> </a:t>
            </a:r>
            <a:r>
              <a:rPr lang="fi-FI" sz="2600" dirty="0" err="1"/>
              <a:t>canvas</a:t>
            </a:r>
            <a:r>
              <a:rPr lang="fi-FI" sz="2600" dirty="0"/>
              <a:t> = </a:t>
            </a:r>
            <a:r>
              <a:rPr lang="fi-FI" sz="2600" dirty="0" err="1"/>
              <a:t>new</a:t>
            </a:r>
            <a:r>
              <a:rPr lang="fi-FI" sz="2600" dirty="0"/>
              <a:t> </a:t>
            </a:r>
            <a:r>
              <a:rPr lang="fi-FI" sz="2600" dirty="0" err="1"/>
              <a:t>Canvas</a:t>
            </a:r>
            <a:r>
              <a:rPr lang="fi-FI" sz="2600" dirty="0"/>
              <a:t>(pohja);</a:t>
            </a:r>
          </a:p>
          <a:p>
            <a:endParaRPr lang="fi-FI" sz="2600" dirty="0"/>
          </a:p>
          <a:p>
            <a:endParaRPr lang="fi-FI" sz="2600" dirty="0"/>
          </a:p>
        </p:txBody>
      </p:sp>
    </p:spTree>
    <p:extLst>
      <p:ext uri="{BB962C8B-B14F-4D97-AF65-F5344CB8AC3E}">
        <p14:creationId xmlns:p14="http://schemas.microsoft.com/office/powerpoint/2010/main" val="3089020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Canvas</a:t>
            </a:r>
            <a:r>
              <a:rPr lang="fi-FI" dirty="0"/>
              <a:t> </a:t>
            </a:r>
            <a:r>
              <a:rPr lang="fi-FI" dirty="0" err="1"/>
              <a:t>Bitmap.config</a:t>
            </a:r>
            <a:br>
              <a:rPr lang="fi-FI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FC4BC9-BA88-4CCD-A2F4-48C4E675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937"/>
            <a:ext cx="12442371" cy="506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600" dirty="0" err="1"/>
              <a:t>Bitmap.Config</a:t>
            </a:r>
            <a:r>
              <a:rPr lang="fi-FI" sz="2600" dirty="0"/>
              <a:t> = pikseleiden tallennustapa -&gt; muistin määrä</a:t>
            </a:r>
          </a:p>
          <a:p>
            <a:pPr marL="0" indent="0">
              <a:buNone/>
            </a:pPr>
            <a:endParaRPr lang="fi-FI" sz="2600" dirty="0"/>
          </a:p>
          <a:p>
            <a:pPr marL="0" indent="0">
              <a:buNone/>
            </a:pPr>
            <a:r>
              <a:rPr lang="fi-FI" sz="2400" dirty="0"/>
              <a:t>ALPHA_8		Tallentaa joka pikselin alpha-kanavan</a:t>
            </a:r>
          </a:p>
          <a:p>
            <a:pPr marL="0" indent="0">
              <a:buNone/>
            </a:pPr>
            <a:r>
              <a:rPr lang="fi-FI" sz="2400" dirty="0"/>
              <a:t>ARGB_4444		</a:t>
            </a:r>
            <a:r>
              <a:rPr lang="fi-FI" sz="2400" dirty="0" err="1"/>
              <a:t>Deprecated</a:t>
            </a:r>
            <a:endParaRPr lang="fi-FI" sz="2400" dirty="0"/>
          </a:p>
          <a:p>
            <a:pPr marL="0" indent="0">
              <a:buNone/>
            </a:pPr>
            <a:r>
              <a:rPr lang="fi-FI" sz="2400" dirty="0"/>
              <a:t>ARGB_8888		Pikselin koko 4 tavua</a:t>
            </a:r>
          </a:p>
          <a:p>
            <a:pPr marL="0" indent="0">
              <a:buNone/>
            </a:pPr>
            <a:r>
              <a:rPr lang="fi-FI" sz="2400" dirty="0"/>
              <a:t>HARDWARE		</a:t>
            </a:r>
            <a:r>
              <a:rPr lang="fi-FI" sz="2400" dirty="0" err="1"/>
              <a:t>Bitmap</a:t>
            </a:r>
            <a:r>
              <a:rPr lang="fi-FI" sz="2400" dirty="0"/>
              <a:t> tallennetaan vain grafiikkamuistiin</a:t>
            </a:r>
          </a:p>
          <a:p>
            <a:pPr marL="0" indent="0">
              <a:buNone/>
            </a:pPr>
            <a:r>
              <a:rPr lang="fi-FI" sz="2400" dirty="0"/>
              <a:t>RGBA_F16		Pikselin koko 8 tavua</a:t>
            </a:r>
          </a:p>
          <a:p>
            <a:pPr marL="0" indent="0">
              <a:buNone/>
            </a:pPr>
            <a:r>
              <a:rPr lang="fi-FI" sz="2400" dirty="0"/>
              <a:t>RGB_565		Pikselin koko 2 tavua, vain RGB kanavat. </a:t>
            </a:r>
          </a:p>
          <a:p>
            <a:pPr marL="0" indent="0">
              <a:buNone/>
            </a:pPr>
            <a:r>
              <a:rPr lang="fi-FI" sz="2400" dirty="0"/>
              <a:t>			R = 5 bittiä (32 mahdollista väriä)</a:t>
            </a:r>
          </a:p>
          <a:p>
            <a:pPr marL="0" indent="0">
              <a:buNone/>
            </a:pPr>
            <a:r>
              <a:rPr lang="fi-FI" sz="2400" dirty="0"/>
              <a:t>			G = 6 bittiä (64 väriä),  B = 5 bittiä</a:t>
            </a:r>
          </a:p>
          <a:p>
            <a:pPr marL="0" indent="0">
              <a:buNone/>
            </a:pPr>
            <a:endParaRPr lang="fi-FI" sz="2600" dirty="0"/>
          </a:p>
          <a:p>
            <a:endParaRPr lang="fi-FI" sz="2600" dirty="0"/>
          </a:p>
        </p:txBody>
      </p:sp>
    </p:spTree>
    <p:extLst>
      <p:ext uri="{BB962C8B-B14F-4D97-AF65-F5344CB8AC3E}">
        <p14:creationId xmlns:p14="http://schemas.microsoft.com/office/powerpoint/2010/main" val="3597039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6E5568-C471-4E47-AED7-546BF4E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Canvas</a:t>
            </a:r>
            <a:r>
              <a:rPr lang="fi-FI" dirty="0"/>
              <a:t> </a:t>
            </a:r>
            <a:r>
              <a:rPr lang="fi-FI" dirty="0" err="1"/>
              <a:t>Bitmap.config</a:t>
            </a:r>
            <a:br>
              <a:rPr lang="fi-FI" dirty="0"/>
            </a:br>
            <a:endParaRPr lang="fi-FI" dirty="0"/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0AB5987D-BD71-405A-AD6E-5A1C745D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	ARGB_8888 (4tavua/pikseli)	    RGB_565 (2 tavua/pikseli)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77979C8-3878-4D2E-95DA-31D8804EC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33" y="1792936"/>
            <a:ext cx="7385910" cy="40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41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BBC012D-BB34-42A7-A5E3-4C6231D9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22110"/>
          </a:xfrm>
        </p:spPr>
        <p:txBody>
          <a:bodyPr/>
          <a:lstStyle/>
          <a:p>
            <a:pPr algn="ctr"/>
            <a:r>
              <a:rPr lang="fi-FI" dirty="0"/>
              <a:t>Pelin alkuruutu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173B92-2A48-45F5-8187-D5CBA374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i-FI" dirty="0"/>
          </a:p>
        </p:txBody>
      </p:sp>
      <p:pic>
        <p:nvPicPr>
          <p:cNvPr id="4" name="Kuva 3" descr="Kuva, joka sisältää kohteen teksti, merkki&#10;&#10;Kuvaus luotu, korkea luotettavuus">
            <a:extLst>
              <a:ext uri="{FF2B5EF4-FFF2-40B4-BE49-F238E27FC236}">
                <a16:creationId xmlns:a16="http://schemas.microsoft.com/office/drawing/2014/main" id="{532DC1F9-81B7-4ACA-9F36-8F0AA34CF3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36" y="1175657"/>
            <a:ext cx="8245928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E59E169-4DC6-4FB4-8D27-C90D42C2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90" y="489858"/>
            <a:ext cx="9784080" cy="6368142"/>
          </a:xfr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i="1" dirty="0">
                <a:solidFill>
                  <a:schemeClr val="tx1"/>
                </a:solidFill>
              </a:rPr>
              <a:t>// taustan </a:t>
            </a:r>
            <a:r>
              <a:rPr lang="fi-FI" sz="2400" i="1" dirty="0" err="1">
                <a:solidFill>
                  <a:schemeClr val="tx1"/>
                </a:solidFill>
              </a:rPr>
              <a:t>liukuväribitmap</a:t>
            </a:r>
            <a:br>
              <a:rPr lang="fi-FI" sz="2400" dirty="0">
                <a:solidFill>
                  <a:schemeClr val="tx1"/>
                </a:solidFill>
              </a:rPr>
            </a:br>
            <a:r>
              <a:rPr lang="fi-FI" sz="2400" dirty="0" err="1">
                <a:solidFill>
                  <a:schemeClr val="tx1"/>
                </a:solidFill>
              </a:rPr>
              <a:t>Bitmap</a:t>
            </a:r>
            <a:r>
              <a:rPr lang="fi-FI" sz="2400" dirty="0">
                <a:solidFill>
                  <a:schemeClr val="tx1"/>
                </a:solidFill>
              </a:rPr>
              <a:t> tausta = </a:t>
            </a:r>
            <a:r>
              <a:rPr lang="fi-FI" sz="2400" dirty="0" err="1">
                <a:solidFill>
                  <a:schemeClr val="tx1"/>
                </a:solidFill>
              </a:rPr>
              <a:t>BitmapFactory.</a:t>
            </a:r>
            <a:r>
              <a:rPr lang="fi-FI" sz="2400" i="1" dirty="0" err="1">
                <a:solidFill>
                  <a:schemeClr val="tx1"/>
                </a:solidFill>
              </a:rPr>
              <a:t>decodeResource</a:t>
            </a:r>
            <a:r>
              <a:rPr lang="fi-FI" sz="2400" dirty="0">
                <a:solidFill>
                  <a:schemeClr val="tx1"/>
                </a:solidFill>
              </a:rPr>
              <a:t>(</a:t>
            </a:r>
            <a:br>
              <a:rPr lang="fi-FI" sz="2400" dirty="0">
                <a:solidFill>
                  <a:schemeClr val="tx1"/>
                </a:solidFill>
              </a:rPr>
            </a:br>
            <a:r>
              <a:rPr lang="fi-FI" sz="2400" dirty="0">
                <a:solidFill>
                  <a:schemeClr val="tx1"/>
                </a:solidFill>
              </a:rPr>
              <a:t>	</a:t>
            </a:r>
            <a:r>
              <a:rPr lang="fi-FI" sz="2400" dirty="0" err="1">
                <a:solidFill>
                  <a:schemeClr val="tx1"/>
                </a:solidFill>
              </a:rPr>
              <a:t>getResources</a:t>
            </a:r>
            <a:r>
              <a:rPr lang="fi-FI" sz="2400" dirty="0">
                <a:solidFill>
                  <a:schemeClr val="tx1"/>
                </a:solidFill>
              </a:rPr>
              <a:t>(), </a:t>
            </a:r>
            <a:r>
              <a:rPr lang="fi-FI" sz="2400" dirty="0" err="1">
                <a:solidFill>
                  <a:schemeClr val="tx1"/>
                </a:solidFill>
              </a:rPr>
              <a:t>R.drawable.</a:t>
            </a:r>
            <a:r>
              <a:rPr lang="fi-FI" sz="2400" i="1" dirty="0" err="1">
                <a:solidFill>
                  <a:schemeClr val="tx1"/>
                </a:solidFill>
              </a:rPr>
              <a:t>jm_tausta</a:t>
            </a:r>
            <a:r>
              <a:rPr lang="fi-FI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fi-FI" sz="2400" dirty="0" err="1">
                <a:solidFill>
                  <a:schemeClr val="tx1"/>
                </a:solidFill>
              </a:rPr>
              <a:t>canvas.</a:t>
            </a:r>
            <a:r>
              <a:rPr lang="fi-FI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drawBitmap</a:t>
            </a:r>
            <a:r>
              <a:rPr lang="fi-FI" sz="2400" dirty="0">
                <a:solidFill>
                  <a:schemeClr val="tx1"/>
                </a:solidFill>
              </a:rPr>
              <a:t>(tausta,0,0,null);</a:t>
            </a:r>
            <a:br>
              <a:rPr lang="fi-FI" sz="2400" dirty="0">
                <a:solidFill>
                  <a:schemeClr val="tx1"/>
                </a:solidFill>
              </a:rPr>
            </a:br>
            <a:endParaRPr lang="fi-FI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2400" i="1" dirty="0">
                <a:solidFill>
                  <a:schemeClr val="tx1"/>
                </a:solidFill>
              </a:rPr>
              <a:t>// kirjaimet</a:t>
            </a:r>
            <a:br>
              <a:rPr lang="fi-FI" sz="2400" dirty="0">
                <a:solidFill>
                  <a:schemeClr val="tx1"/>
                </a:solidFill>
              </a:rPr>
            </a:br>
            <a:r>
              <a:rPr lang="fi-FI" dirty="0" err="1">
                <a:solidFill>
                  <a:schemeClr val="tx1"/>
                </a:solidFill>
              </a:rPr>
              <a:t>canvas.</a:t>
            </a:r>
            <a:r>
              <a:rPr lang="fi-FI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drawRect</a:t>
            </a:r>
            <a:r>
              <a:rPr lang="fi-FI" dirty="0">
                <a:solidFill>
                  <a:schemeClr val="tx1"/>
                </a:solidFill>
              </a:rPr>
              <a:t>(230,50,330,290, maali); 			// </a:t>
            </a:r>
            <a:r>
              <a:rPr lang="fi-FI" dirty="0" err="1">
                <a:solidFill>
                  <a:schemeClr val="tx1"/>
                </a:solidFill>
              </a:rPr>
              <a:t>rect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 err="1">
                <a:solidFill>
                  <a:schemeClr val="tx1"/>
                </a:solidFill>
              </a:rPr>
              <a:t>canvas</a:t>
            </a:r>
            <a:r>
              <a:rPr lang="fi-FI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.drawCircle</a:t>
            </a:r>
            <a:r>
              <a:rPr lang="fi-FI" dirty="0">
                <a:solidFill>
                  <a:schemeClr val="tx1"/>
                </a:solidFill>
              </a:rPr>
              <a:t>(200,300,130,maali);  		 		// </a:t>
            </a:r>
            <a:r>
              <a:rPr lang="fi-FI" dirty="0" err="1">
                <a:solidFill>
                  <a:schemeClr val="tx1"/>
                </a:solidFill>
              </a:rPr>
              <a:t>circle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 err="1"/>
              <a:t>canvas.</a:t>
            </a:r>
            <a:r>
              <a:rPr lang="fi-FI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drawLine</a:t>
            </a:r>
            <a:r>
              <a:rPr lang="fi-FI" dirty="0"/>
              <a:t>(xsij,ysij,xsij+100/rk,ysij-380/</a:t>
            </a:r>
            <a:r>
              <a:rPr lang="fi-FI" dirty="0" err="1"/>
              <a:t>rk</a:t>
            </a:r>
            <a:r>
              <a:rPr lang="fi-FI" dirty="0"/>
              <a:t>, maali);		// </a:t>
            </a:r>
            <a:r>
              <a:rPr lang="fi-FI" dirty="0" err="1"/>
              <a:t>line</a:t>
            </a:r>
            <a:endParaRPr lang="fi-FI" dirty="0"/>
          </a:p>
          <a:p>
            <a:pPr marL="0" indent="0">
              <a:buNone/>
            </a:pPr>
            <a:endParaRPr lang="fi-FI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2400" i="1" dirty="0">
                <a:solidFill>
                  <a:schemeClr val="tx1"/>
                </a:solidFill>
              </a:rPr>
              <a:t>// </a:t>
            </a:r>
            <a:r>
              <a:rPr lang="fi-FI" sz="2400" i="1" dirty="0" err="1">
                <a:solidFill>
                  <a:schemeClr val="tx1"/>
                </a:solidFill>
              </a:rPr>
              <a:t>screensize</a:t>
            </a:r>
            <a:r>
              <a:rPr lang="fi-FI" sz="2400" i="1" dirty="0">
                <a:solidFill>
                  <a:schemeClr val="tx1"/>
                </a:solidFill>
              </a:rPr>
              <a:t>-teksti</a:t>
            </a:r>
            <a:br>
              <a:rPr lang="fi-FI" sz="2400" dirty="0">
                <a:solidFill>
                  <a:schemeClr val="tx1"/>
                </a:solidFill>
              </a:rPr>
            </a:br>
            <a:r>
              <a:rPr lang="fi-FI" dirty="0" err="1"/>
              <a:t>canvas.</a:t>
            </a:r>
            <a:r>
              <a:rPr lang="fi-FI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drawText</a:t>
            </a:r>
            <a:r>
              <a:rPr lang="fi-FI" dirty="0"/>
              <a:t>("</a:t>
            </a:r>
            <a:r>
              <a:rPr lang="fi-FI" dirty="0" err="1"/>
              <a:t>screen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: "+</a:t>
            </a:r>
            <a:r>
              <a:rPr lang="fi-FI" dirty="0" err="1"/>
              <a:t>ruutu.x</a:t>
            </a:r>
            <a:r>
              <a:rPr lang="fi-FI" dirty="0"/>
              <a:t>+" x " + ruutu.y,20,ruutu.y-30,maali);</a:t>
            </a:r>
          </a:p>
          <a:p>
            <a:pPr marL="0" indent="0">
              <a:buNone/>
            </a:pPr>
            <a:endParaRPr lang="fi-FI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i-FI" sz="2400" dirty="0">
                <a:solidFill>
                  <a:schemeClr val="tx1"/>
                </a:solidFill>
              </a:rPr>
              <a:t>API 21:stä lähtien myös mm. </a:t>
            </a:r>
            <a:r>
              <a:rPr lang="fi-FI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drawOval</a:t>
            </a:r>
            <a:r>
              <a:rPr lang="fi-FI" sz="2400" dirty="0">
                <a:solidFill>
                  <a:schemeClr val="tx1"/>
                </a:solidFill>
              </a:rPr>
              <a:t> ja </a:t>
            </a:r>
            <a:r>
              <a:rPr lang="fi-FI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drawArc</a:t>
            </a:r>
            <a:endParaRPr lang="fi-FI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0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uorovärinen">
  <a:themeElements>
    <a:clrScheme name="Vuorovärinen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Vuorovärinen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orovärine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TM03090430[[fn=Vaihtuvavärinen]]</Template>
  <TotalTime>165</TotalTime>
  <Words>307</Words>
  <Application>Microsoft Office PowerPoint</Application>
  <PresentationFormat>Laajakuva</PresentationFormat>
  <Paragraphs>109</Paragraphs>
  <Slides>18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Calibri</vt:lpstr>
      <vt:lpstr>Corbel</vt:lpstr>
      <vt:lpstr>Courier New</vt:lpstr>
      <vt:lpstr>Times New Roman</vt:lpstr>
      <vt:lpstr>Wingdings</vt:lpstr>
      <vt:lpstr>Vuorovärinen</vt:lpstr>
      <vt:lpstr>Android ja grafiikka</vt:lpstr>
      <vt:lpstr>View, surfaceview ja textureview</vt:lpstr>
      <vt:lpstr>View, surfaceview ja textureview</vt:lpstr>
      <vt:lpstr>paint </vt:lpstr>
      <vt:lpstr>canvas </vt:lpstr>
      <vt:lpstr>Canvas Bitmap.config </vt:lpstr>
      <vt:lpstr>Canvas Bitmap.config </vt:lpstr>
      <vt:lpstr>Pelin alkuruutu</vt:lpstr>
      <vt:lpstr>PowerPoint-esitys</vt:lpstr>
      <vt:lpstr>PowerPoint-esitys</vt:lpstr>
      <vt:lpstr>Alpha</vt:lpstr>
      <vt:lpstr>transfermode</vt:lpstr>
      <vt:lpstr>Peli-osio</vt:lpstr>
      <vt:lpstr>surfaceview</vt:lpstr>
      <vt:lpstr>PowerPoint-esitys</vt:lpstr>
      <vt:lpstr>Kivi - Bitmappien skaalaus</vt:lpstr>
      <vt:lpstr>Jamppa - animaatio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ja grafiikka</dc:title>
  <dc:creator>Vertainen Vesa-Tapani Kristian</dc:creator>
  <cp:lastModifiedBy>Vertainen Vesa-Tapani Kristian</cp:lastModifiedBy>
  <cp:revision>1</cp:revision>
  <dcterms:created xsi:type="dcterms:W3CDTF">2017-11-12T19:20:20Z</dcterms:created>
  <dcterms:modified xsi:type="dcterms:W3CDTF">2017-11-12T22:06:00Z</dcterms:modified>
</cp:coreProperties>
</file>