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C391FE-3F6E-4F15-AC29-04013A20B3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10EA8F-99ED-44FC-8238-7FA6506D54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09-10-2022 00:09:19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50DA3191-E8E3-451E-9014-685DDB26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9F7863C5-CD73-470B-8576-F4F27845E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6E97EDC0-35B2-4F97-8A1F-81A9B48980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F0708701-0AC7-47DE-844E-67152988A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2022-10-08T18:39:20Z</dcterms:created>
  <dcterms:modified xsi:type="dcterms:W3CDTF">2022-10-08T18:39:20Z</dcterms:modified>
</cp:coreProperties>
</file>