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6" r:id="rId4"/>
    <p:sldId id="259" r:id="rId5"/>
    <p:sldId id="268" r:id="rId6"/>
    <p:sldId id="260" r:id="rId7"/>
    <p:sldId id="269" r:id="rId8"/>
    <p:sldId id="261" r:id="rId9"/>
    <p:sldId id="258" r:id="rId10"/>
    <p:sldId id="277" r:id="rId11"/>
    <p:sldId id="264" r:id="rId12"/>
    <p:sldId id="263" r:id="rId13"/>
    <p:sldId id="262" r:id="rId14"/>
    <p:sldId id="270" r:id="rId15"/>
    <p:sldId id="265" r:id="rId16"/>
    <p:sldId id="266" r:id="rId17"/>
    <p:sldId id="278" r:id="rId18"/>
    <p:sldId id="271" r:id="rId19"/>
    <p:sldId id="272" r:id="rId20"/>
    <p:sldId id="276" r:id="rId21"/>
    <p:sldId id="275" r:id="rId22"/>
    <p:sldId id="27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0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24" d="100"/>
          <a:sy n="24" d="100"/>
        </p:scale>
        <p:origin x="2885" y="1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6B880-9A46-4F0E-8CCC-D66BD0F3F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1BE562-ED4B-45A0-82E3-CB470A242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18E653-5A4D-4AB2-B513-35B8BB7D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C4D-1B4B-4CBC-BCA9-59206F7E319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B7795-EFC3-4BB6-8E13-E8D68F6A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EDDCD3-CFCE-42EB-9ED0-4711A002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095C-DC72-4FCA-A416-8ADE41181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3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930C9-7351-4D89-8724-E5051061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7C5918-A214-4DE6-B7DC-024308F89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2FAA4-FDB9-4133-8767-ED9A2EC8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C4D-1B4B-4CBC-BCA9-59206F7E319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439308-AE8C-4476-9CB5-8928716B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F3727-4E4B-42AA-8A32-DC43B929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095C-DC72-4FCA-A416-8ADE41181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98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E2D68F-6D57-4512-B46E-07F20AD8D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C67030-FAB2-4ADE-80C7-613898F22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1A4CC-8D9A-4AC3-877C-95A848CB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C4D-1B4B-4CBC-BCA9-59206F7E319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CAA2C-5CDD-4694-BE47-9A4FDE29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ACAB2C-D0B5-4F88-A79D-A260CDAB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095C-DC72-4FCA-A416-8ADE41181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6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0FA9C-E38D-4F83-87A2-F130EC8E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25C94-5457-41BD-BD8F-0B932E61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E17CF-257C-499F-945F-4137FD73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C4D-1B4B-4CBC-BCA9-59206F7E319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47D95E-5377-4494-83DB-08D4F8FA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37EEE2-1B7D-4521-89A8-21D298D4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095C-DC72-4FCA-A416-8ADE41181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35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0D673-954C-4796-BE9E-6270B0D2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1112BB-35D3-4E2A-AB13-E0BE6FB01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71E898-1F08-4D1B-A03D-C010D604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C4D-1B4B-4CBC-BCA9-59206F7E319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9F108-9E9B-4762-8878-ABDC3641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145E-0691-4101-92DB-7DB91CE1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095C-DC72-4FCA-A416-8ADE41181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07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899BC-4F3F-421B-ACA7-26C4AC30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F2418-A217-4CD6-BBA6-D1697582E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77094A-1A6E-4119-A047-F6CB92A54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44A5EC-9B1F-480D-A857-A2102A2B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C4D-1B4B-4CBC-BCA9-59206F7E319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2894BE-2D6F-41CF-AD37-731A55AB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30B1F2-E852-424C-94AE-AA2C8881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095C-DC72-4FCA-A416-8ADE41181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1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845FD-7CD0-4B5A-84EC-E9114FC1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D9CCB7-4006-4EAF-9AE2-5E32137EC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BE017E-EA59-4F6C-8AA7-761FBC251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0A7E39-755C-44EF-B5FA-13B6F339E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3BB1D8-49F7-44F2-9049-9A0B20200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AEF26A-12C8-4873-8E0A-12E014D4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C4D-1B4B-4CBC-BCA9-59206F7E319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417EEB-1310-4F58-BF04-712B93C7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CF9932-0FEF-4884-A14B-2497682F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095C-DC72-4FCA-A416-8ADE41181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25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B6DF8-5738-49E5-A07A-48F44050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0D8065-440E-4E53-9C52-EC9A35AD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C4D-1B4B-4CBC-BCA9-59206F7E319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523B61-2732-4FD9-9CC4-565DC3D6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80E6B2-2CFA-4A28-B275-201BFCE0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095C-DC72-4FCA-A416-8ADE41181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C75196-29D8-44B2-B6E5-42AF6587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C4D-1B4B-4CBC-BCA9-59206F7E319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B4CBE3-AB7B-471B-84DF-91689AB8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ED32CB-B64E-4D1F-8135-9E76BD43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095C-DC72-4FCA-A416-8ADE41181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8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9C838-A305-49DE-BD28-872DE0B7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716396-3981-494E-A1AC-F5AD3414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3DABAD-28EA-49BD-B9A2-C4601C147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2B0588-BDAB-4F0A-8856-B3DD9D41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C4D-1B4B-4CBC-BCA9-59206F7E319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7F46EB-4981-459B-AEE2-56139434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699306-94DE-4190-8682-8FDF0A3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095C-DC72-4FCA-A416-8ADE41181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32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9D1C3-D2A6-4C25-B74A-CDA92231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CE2E25-08F8-46FE-B194-7D67A8BB8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57ECC8-BFFB-46D8-AA84-D93E15F68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E919A6-93C9-4EFD-9F40-282983DA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C4D-1B4B-4CBC-BCA9-59206F7E319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16FC19-148D-4756-B2F6-5F1F2FCC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EEB4BF-4B0A-4F17-B860-8A013DC6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095C-DC72-4FCA-A416-8ADE41181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96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1473DA-9037-49BD-84DC-55AE4FAE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F33BFB-E870-4DC7-8938-29CA90179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CB8712-DFD4-4E7B-AC34-09E22B378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EC4D-1B4B-4CBC-BCA9-59206F7E319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F60475-3560-4023-97A1-3361F68D2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1AF9F-FAF9-48C9-AF85-53652A54D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095C-DC72-4FCA-A416-8ADE41181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87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BCD0A10-3FEB-499C-81A5-1D5DCF8BA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2E052F-4EC9-4D86-9A35-87564ECF905C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F34D3EB-4464-4DE3-A167-F55E98488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9590" y="9146923"/>
            <a:ext cx="9847400" cy="2317652"/>
          </a:xfrm>
          <a:prstGeom prst="rect">
            <a:avLst/>
          </a:prstGeom>
        </p:spPr>
      </p:pic>
      <p:sp>
        <p:nvSpPr>
          <p:cNvPr id="10" name="Rectangle : avec coins rognés en diagonale 9">
            <a:extLst>
              <a:ext uri="{FF2B5EF4-FFF2-40B4-BE49-F238E27FC236}">
                <a16:creationId xmlns:a16="http://schemas.microsoft.com/office/drawing/2014/main" id="{E68E5B5E-DF17-4573-B0DC-7894E9AB168F}"/>
              </a:ext>
            </a:extLst>
          </p:cNvPr>
          <p:cNvSpPr/>
          <p:nvPr/>
        </p:nvSpPr>
        <p:spPr>
          <a:xfrm rot="10800000" flipH="1">
            <a:off x="-1102786" y="-764095"/>
            <a:ext cx="7884585" cy="8783035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Rectangle : avec coins rognés en diagonale 10">
            <a:extLst>
              <a:ext uri="{FF2B5EF4-FFF2-40B4-BE49-F238E27FC236}">
                <a16:creationId xmlns:a16="http://schemas.microsoft.com/office/drawing/2014/main" id="{147D65DC-E50D-41F3-820F-EE302FD6800A}"/>
              </a:ext>
            </a:extLst>
          </p:cNvPr>
          <p:cNvSpPr/>
          <p:nvPr/>
        </p:nvSpPr>
        <p:spPr>
          <a:xfrm rot="10800000" flipH="1">
            <a:off x="-532344" y="783196"/>
            <a:ext cx="6743700" cy="1520157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avec coins rognés en diagonale 11">
            <a:extLst>
              <a:ext uri="{FF2B5EF4-FFF2-40B4-BE49-F238E27FC236}">
                <a16:creationId xmlns:a16="http://schemas.microsoft.com/office/drawing/2014/main" id="{25D74EF2-15C3-413B-B883-EFEFE00E16B2}"/>
              </a:ext>
            </a:extLst>
          </p:cNvPr>
          <p:cNvSpPr/>
          <p:nvPr/>
        </p:nvSpPr>
        <p:spPr>
          <a:xfrm rot="10800000" flipH="1">
            <a:off x="-532344" y="3093763"/>
            <a:ext cx="6743700" cy="1520157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avec coins rognés en diagonale 12">
            <a:extLst>
              <a:ext uri="{FF2B5EF4-FFF2-40B4-BE49-F238E27FC236}">
                <a16:creationId xmlns:a16="http://schemas.microsoft.com/office/drawing/2014/main" id="{9B3168A4-6216-4223-96CD-D807ED391832}"/>
              </a:ext>
            </a:extLst>
          </p:cNvPr>
          <p:cNvSpPr/>
          <p:nvPr/>
        </p:nvSpPr>
        <p:spPr>
          <a:xfrm rot="10800000" flipH="1">
            <a:off x="-532344" y="5404330"/>
            <a:ext cx="6743700" cy="1520157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541DA7B-D8C0-4FBE-B033-28C923E85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106" y="5744362"/>
            <a:ext cx="883023" cy="88302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E2E277C-F2CD-40E6-89D9-5D741E053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12" y="3456207"/>
            <a:ext cx="695035" cy="82014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A89F8CA-67DC-4143-8E3B-A1EE692F7D64}"/>
              </a:ext>
            </a:extLst>
          </p:cNvPr>
          <p:cNvSpPr txBox="1"/>
          <p:nvPr/>
        </p:nvSpPr>
        <p:spPr>
          <a:xfrm>
            <a:off x="0" y="5736729"/>
            <a:ext cx="441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Source Sans Pro SemiBold" panose="020B0604020202020204" pitchFamily="34" charset="0"/>
              </a:rPr>
              <a:t>SETTINGS</a:t>
            </a:r>
            <a:endParaRPr lang="fr-FR" sz="5400" dirty="0">
              <a:solidFill>
                <a:schemeClr val="bg1"/>
              </a:solidFill>
              <a:latin typeface="Source Sans Pro SemiBold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E3B4E63-21DB-4640-A320-097DB1DCAED5}"/>
              </a:ext>
            </a:extLst>
          </p:cNvPr>
          <p:cNvSpPr txBox="1"/>
          <p:nvPr/>
        </p:nvSpPr>
        <p:spPr>
          <a:xfrm>
            <a:off x="0" y="3386547"/>
            <a:ext cx="441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Source Sans Pro SemiBold" panose="020B0604020202020204" pitchFamily="34" charset="0"/>
              </a:rPr>
              <a:t>JOIN GAME</a:t>
            </a:r>
            <a:endParaRPr lang="fr-FR" sz="5400" dirty="0">
              <a:solidFill>
                <a:schemeClr val="bg1"/>
              </a:solidFill>
              <a:latin typeface="Source Sans Pro SemiBold" panose="020B0604020202020204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E62EF5D-BD51-46A4-80F3-5F84DE02A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80" y="1018600"/>
            <a:ext cx="1049349" cy="104934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26996C7-9899-4A87-B77F-B04BFBA1223B}"/>
              </a:ext>
            </a:extLst>
          </p:cNvPr>
          <p:cNvSpPr txBox="1"/>
          <p:nvPr/>
        </p:nvSpPr>
        <p:spPr>
          <a:xfrm>
            <a:off x="0" y="1121271"/>
            <a:ext cx="498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Source Sans Pro SemiBold" panose="020B0604020202020204" pitchFamily="34" charset="0"/>
              </a:rPr>
              <a:t>CREATE GAME</a:t>
            </a:r>
            <a:endParaRPr lang="fr-FR" sz="5400" dirty="0">
              <a:solidFill>
                <a:schemeClr val="bg1"/>
              </a:solidFill>
              <a:latin typeface="Source Sans Pro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4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E1C4A7F-E852-4385-9721-AB8B11145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8A9C6C-9089-4FBD-B519-3B6572C0EF3D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24E9B137-CCA6-48C8-91A2-951611BEE0B2}"/>
              </a:ext>
            </a:extLst>
          </p:cNvPr>
          <p:cNvSpPr/>
          <p:nvPr/>
        </p:nvSpPr>
        <p:spPr>
          <a:xfrm rot="10800000" flipH="1">
            <a:off x="-7925073" y="1537637"/>
            <a:ext cx="9182100" cy="890176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 : avec coins rognés en diagonale 11">
            <a:extLst>
              <a:ext uri="{FF2B5EF4-FFF2-40B4-BE49-F238E27FC236}">
                <a16:creationId xmlns:a16="http://schemas.microsoft.com/office/drawing/2014/main" id="{89083EF4-A708-41BD-B6BC-E304F1302FB9}"/>
              </a:ext>
            </a:extLst>
          </p:cNvPr>
          <p:cNvSpPr/>
          <p:nvPr/>
        </p:nvSpPr>
        <p:spPr>
          <a:xfrm rot="10800000" flipH="1">
            <a:off x="3976687" y="1537636"/>
            <a:ext cx="9182100" cy="890176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BD27598-98AA-4A87-BD52-31BF562DA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1724" y="-1608409"/>
            <a:ext cx="9182101" cy="18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3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59F7607-A915-46F0-A243-032C1D01A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FDC2D6-6B62-498E-A8C8-003120D874F7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D0804547-2FF5-4E76-9F96-9BDFAF9D9B15}"/>
              </a:ext>
            </a:extLst>
          </p:cNvPr>
          <p:cNvSpPr/>
          <p:nvPr/>
        </p:nvSpPr>
        <p:spPr>
          <a:xfrm>
            <a:off x="-8537055" y="-1520158"/>
            <a:ext cx="1543050" cy="1520158"/>
          </a:xfrm>
          <a:prstGeom prst="mathMultiply">
            <a:avLst/>
          </a:prstGeom>
          <a:solidFill>
            <a:srgbClr val="04101C"/>
          </a:solidFill>
          <a:ln w="762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 : avec coins rognés en diagonale 12">
            <a:extLst>
              <a:ext uri="{FF2B5EF4-FFF2-40B4-BE49-F238E27FC236}">
                <a16:creationId xmlns:a16="http://schemas.microsoft.com/office/drawing/2014/main" id="{02F9A227-46DE-406C-82A6-F1F76E71931F}"/>
              </a:ext>
            </a:extLst>
          </p:cNvPr>
          <p:cNvSpPr/>
          <p:nvPr/>
        </p:nvSpPr>
        <p:spPr>
          <a:xfrm rot="10800000" flipH="1">
            <a:off x="-7925073" y="1537637"/>
            <a:ext cx="9182100" cy="890176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 : avec coins rognés en diagonale 13">
            <a:extLst>
              <a:ext uri="{FF2B5EF4-FFF2-40B4-BE49-F238E27FC236}">
                <a16:creationId xmlns:a16="http://schemas.microsoft.com/office/drawing/2014/main" id="{EC4A863E-35EA-4A5D-BA5C-657DD3D03A86}"/>
              </a:ext>
            </a:extLst>
          </p:cNvPr>
          <p:cNvSpPr/>
          <p:nvPr/>
        </p:nvSpPr>
        <p:spPr>
          <a:xfrm rot="10800000" flipH="1">
            <a:off x="-6875676" y="2519199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 : avec coins rognés en diagonale 14">
            <a:extLst>
              <a:ext uri="{FF2B5EF4-FFF2-40B4-BE49-F238E27FC236}">
                <a16:creationId xmlns:a16="http://schemas.microsoft.com/office/drawing/2014/main" id="{9CEE478A-81C4-41EE-A0CE-A84ED2C84D93}"/>
              </a:ext>
            </a:extLst>
          </p:cNvPr>
          <p:cNvSpPr/>
          <p:nvPr/>
        </p:nvSpPr>
        <p:spPr>
          <a:xfrm rot="10800000" flipH="1">
            <a:off x="-6875676" y="4352823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 : avec coins rognés en diagonale 15">
            <a:extLst>
              <a:ext uri="{FF2B5EF4-FFF2-40B4-BE49-F238E27FC236}">
                <a16:creationId xmlns:a16="http://schemas.microsoft.com/office/drawing/2014/main" id="{F783C4B7-7CC5-42D0-835B-71C2F79771A5}"/>
              </a:ext>
            </a:extLst>
          </p:cNvPr>
          <p:cNvSpPr/>
          <p:nvPr/>
        </p:nvSpPr>
        <p:spPr>
          <a:xfrm rot="10800000" flipH="1">
            <a:off x="-6875677" y="6186446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 : avec coins rognés en diagonale 16">
            <a:extLst>
              <a:ext uri="{FF2B5EF4-FFF2-40B4-BE49-F238E27FC236}">
                <a16:creationId xmlns:a16="http://schemas.microsoft.com/office/drawing/2014/main" id="{E68B4811-A339-44B2-8109-239CBD6189A1}"/>
              </a:ext>
            </a:extLst>
          </p:cNvPr>
          <p:cNvSpPr/>
          <p:nvPr/>
        </p:nvSpPr>
        <p:spPr>
          <a:xfrm rot="10800000" flipH="1">
            <a:off x="-6875677" y="8020068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 : avec coins rognés en diagonale 17">
            <a:extLst>
              <a:ext uri="{FF2B5EF4-FFF2-40B4-BE49-F238E27FC236}">
                <a16:creationId xmlns:a16="http://schemas.microsoft.com/office/drawing/2014/main" id="{7D2B80F3-83FC-4BF9-9A57-C4B3F670FCC1}"/>
              </a:ext>
            </a:extLst>
          </p:cNvPr>
          <p:cNvSpPr/>
          <p:nvPr/>
        </p:nvSpPr>
        <p:spPr>
          <a:xfrm rot="10800000" flipH="1">
            <a:off x="3976687" y="1537636"/>
            <a:ext cx="9182100" cy="890176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 : avec coins rognés en diagonale 18">
            <a:extLst>
              <a:ext uri="{FF2B5EF4-FFF2-40B4-BE49-F238E27FC236}">
                <a16:creationId xmlns:a16="http://schemas.microsoft.com/office/drawing/2014/main" id="{1CE88EBC-DCE0-44AB-A1BF-EC02A468148C}"/>
              </a:ext>
            </a:extLst>
          </p:cNvPr>
          <p:cNvSpPr/>
          <p:nvPr/>
        </p:nvSpPr>
        <p:spPr>
          <a:xfrm rot="10800000" flipH="1">
            <a:off x="5026084" y="2519198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 : avec coins rognés en diagonale 19">
            <a:extLst>
              <a:ext uri="{FF2B5EF4-FFF2-40B4-BE49-F238E27FC236}">
                <a16:creationId xmlns:a16="http://schemas.microsoft.com/office/drawing/2014/main" id="{A074BD93-90C8-4E19-8746-94339D66DDF9}"/>
              </a:ext>
            </a:extLst>
          </p:cNvPr>
          <p:cNvSpPr/>
          <p:nvPr/>
        </p:nvSpPr>
        <p:spPr>
          <a:xfrm rot="10800000" flipH="1">
            <a:off x="5026084" y="4352822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DAE0633-82AB-49BE-A23B-7E535779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1724" y="-1608409"/>
            <a:ext cx="9182101" cy="18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59F7607-A915-46F0-A243-032C1D01A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FDC2D6-6B62-498E-A8C8-003120D874F7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D0804547-2FF5-4E76-9F96-9BDFAF9D9B15}"/>
              </a:ext>
            </a:extLst>
          </p:cNvPr>
          <p:cNvSpPr/>
          <p:nvPr/>
        </p:nvSpPr>
        <p:spPr>
          <a:xfrm>
            <a:off x="-8537055" y="-1520158"/>
            <a:ext cx="1543050" cy="1520158"/>
          </a:xfrm>
          <a:prstGeom prst="mathMultiply">
            <a:avLst/>
          </a:prstGeom>
          <a:solidFill>
            <a:srgbClr val="04101C"/>
          </a:solidFill>
          <a:ln w="762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C6BA77E0-AFED-434B-82B7-1AA95F4B9381}"/>
              </a:ext>
            </a:extLst>
          </p:cNvPr>
          <p:cNvSpPr/>
          <p:nvPr/>
        </p:nvSpPr>
        <p:spPr>
          <a:xfrm rot="16200000" flipH="1">
            <a:off x="13415963" y="-1414174"/>
            <a:ext cx="785812" cy="1300163"/>
          </a:xfrm>
          <a:prstGeom prst="downArrow">
            <a:avLst/>
          </a:prstGeom>
          <a:solidFill>
            <a:srgbClr val="04101C"/>
          </a:solidFill>
          <a:ln w="5715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avec coins rognés en diagonale 12">
            <a:extLst>
              <a:ext uri="{FF2B5EF4-FFF2-40B4-BE49-F238E27FC236}">
                <a16:creationId xmlns:a16="http://schemas.microsoft.com/office/drawing/2014/main" id="{02F9A227-46DE-406C-82A6-F1F76E71931F}"/>
              </a:ext>
            </a:extLst>
          </p:cNvPr>
          <p:cNvSpPr/>
          <p:nvPr/>
        </p:nvSpPr>
        <p:spPr>
          <a:xfrm rot="10800000" flipH="1">
            <a:off x="-7925073" y="1537637"/>
            <a:ext cx="9182100" cy="890176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 : avec coins rognés en diagonale 13">
            <a:extLst>
              <a:ext uri="{FF2B5EF4-FFF2-40B4-BE49-F238E27FC236}">
                <a16:creationId xmlns:a16="http://schemas.microsoft.com/office/drawing/2014/main" id="{EC4A863E-35EA-4A5D-BA5C-657DD3D03A86}"/>
              </a:ext>
            </a:extLst>
          </p:cNvPr>
          <p:cNvSpPr/>
          <p:nvPr/>
        </p:nvSpPr>
        <p:spPr>
          <a:xfrm rot="10800000" flipH="1">
            <a:off x="-6875676" y="2519199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 : avec coins rognés en diagonale 14">
            <a:extLst>
              <a:ext uri="{FF2B5EF4-FFF2-40B4-BE49-F238E27FC236}">
                <a16:creationId xmlns:a16="http://schemas.microsoft.com/office/drawing/2014/main" id="{9CEE478A-81C4-41EE-A0CE-A84ED2C84D93}"/>
              </a:ext>
            </a:extLst>
          </p:cNvPr>
          <p:cNvSpPr/>
          <p:nvPr/>
        </p:nvSpPr>
        <p:spPr>
          <a:xfrm rot="10800000" flipH="1">
            <a:off x="-6875676" y="4352823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 : avec coins rognés en diagonale 15">
            <a:extLst>
              <a:ext uri="{FF2B5EF4-FFF2-40B4-BE49-F238E27FC236}">
                <a16:creationId xmlns:a16="http://schemas.microsoft.com/office/drawing/2014/main" id="{F783C4B7-7CC5-42D0-835B-71C2F79771A5}"/>
              </a:ext>
            </a:extLst>
          </p:cNvPr>
          <p:cNvSpPr/>
          <p:nvPr/>
        </p:nvSpPr>
        <p:spPr>
          <a:xfrm rot="10800000" flipH="1">
            <a:off x="-6875677" y="6186446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 : avec coins rognés en diagonale 16">
            <a:extLst>
              <a:ext uri="{FF2B5EF4-FFF2-40B4-BE49-F238E27FC236}">
                <a16:creationId xmlns:a16="http://schemas.microsoft.com/office/drawing/2014/main" id="{E68B4811-A339-44B2-8109-239CBD6189A1}"/>
              </a:ext>
            </a:extLst>
          </p:cNvPr>
          <p:cNvSpPr/>
          <p:nvPr/>
        </p:nvSpPr>
        <p:spPr>
          <a:xfrm rot="10800000" flipH="1">
            <a:off x="-6875677" y="8020068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 : avec coins rognés en diagonale 17">
            <a:extLst>
              <a:ext uri="{FF2B5EF4-FFF2-40B4-BE49-F238E27FC236}">
                <a16:creationId xmlns:a16="http://schemas.microsoft.com/office/drawing/2014/main" id="{7D2B80F3-83FC-4BF9-9A57-C4B3F670FCC1}"/>
              </a:ext>
            </a:extLst>
          </p:cNvPr>
          <p:cNvSpPr/>
          <p:nvPr/>
        </p:nvSpPr>
        <p:spPr>
          <a:xfrm rot="10800000" flipH="1">
            <a:off x="3976687" y="1537636"/>
            <a:ext cx="9182100" cy="890176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 : avec coins rognés en diagonale 18">
            <a:extLst>
              <a:ext uri="{FF2B5EF4-FFF2-40B4-BE49-F238E27FC236}">
                <a16:creationId xmlns:a16="http://schemas.microsoft.com/office/drawing/2014/main" id="{1CE88EBC-DCE0-44AB-A1BF-EC02A468148C}"/>
              </a:ext>
            </a:extLst>
          </p:cNvPr>
          <p:cNvSpPr/>
          <p:nvPr/>
        </p:nvSpPr>
        <p:spPr>
          <a:xfrm rot="10800000" flipH="1">
            <a:off x="5026084" y="2519198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 : avec coins rognés en diagonale 19">
            <a:extLst>
              <a:ext uri="{FF2B5EF4-FFF2-40B4-BE49-F238E27FC236}">
                <a16:creationId xmlns:a16="http://schemas.microsoft.com/office/drawing/2014/main" id="{A074BD93-90C8-4E19-8746-94339D66DDF9}"/>
              </a:ext>
            </a:extLst>
          </p:cNvPr>
          <p:cNvSpPr/>
          <p:nvPr/>
        </p:nvSpPr>
        <p:spPr>
          <a:xfrm rot="10800000" flipH="1">
            <a:off x="5026084" y="4352822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 : avec coins rognés en diagonale 20">
            <a:extLst>
              <a:ext uri="{FF2B5EF4-FFF2-40B4-BE49-F238E27FC236}">
                <a16:creationId xmlns:a16="http://schemas.microsoft.com/office/drawing/2014/main" id="{E1C151F3-4B9C-4CEE-B163-AF85523146CA}"/>
              </a:ext>
            </a:extLst>
          </p:cNvPr>
          <p:cNvSpPr/>
          <p:nvPr/>
        </p:nvSpPr>
        <p:spPr>
          <a:xfrm rot="10800000" flipH="1">
            <a:off x="5026083" y="6186445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 : avec coins rognés en diagonale 21">
            <a:extLst>
              <a:ext uri="{FF2B5EF4-FFF2-40B4-BE49-F238E27FC236}">
                <a16:creationId xmlns:a16="http://schemas.microsoft.com/office/drawing/2014/main" id="{6097B334-3AA7-494A-9A92-B069AAE97A9B}"/>
              </a:ext>
            </a:extLst>
          </p:cNvPr>
          <p:cNvSpPr/>
          <p:nvPr/>
        </p:nvSpPr>
        <p:spPr>
          <a:xfrm rot="10800000" flipH="1">
            <a:off x="5026083" y="8020067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60C42D09-3B5C-4EB4-8F72-A22964E85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1724" y="-1608409"/>
            <a:ext cx="9182101" cy="18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F6796AC-F095-4FD8-B3E8-A2C849C1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BC95029-601A-42D3-A71E-473DE18FFCE1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 : avec coins rognés en diagonale 25">
            <a:extLst>
              <a:ext uri="{FF2B5EF4-FFF2-40B4-BE49-F238E27FC236}">
                <a16:creationId xmlns:a16="http://schemas.microsoft.com/office/drawing/2014/main" id="{C486DE26-A312-425C-BA83-C37521CD5681}"/>
              </a:ext>
            </a:extLst>
          </p:cNvPr>
          <p:cNvSpPr/>
          <p:nvPr/>
        </p:nvSpPr>
        <p:spPr>
          <a:xfrm rot="10800000" flipH="1">
            <a:off x="-7925073" y="1537637"/>
            <a:ext cx="9182100" cy="890176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 : avec coins rognés en diagonale 28">
            <a:extLst>
              <a:ext uri="{FF2B5EF4-FFF2-40B4-BE49-F238E27FC236}">
                <a16:creationId xmlns:a16="http://schemas.microsoft.com/office/drawing/2014/main" id="{63609C96-E4D4-4B57-ADA6-93935597608B}"/>
              </a:ext>
            </a:extLst>
          </p:cNvPr>
          <p:cNvSpPr/>
          <p:nvPr/>
        </p:nvSpPr>
        <p:spPr>
          <a:xfrm rot="10800000" flipH="1">
            <a:off x="-6875676" y="2519199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1F18D460-4670-493A-B9BE-4B51988FE5E1}"/>
              </a:ext>
            </a:extLst>
          </p:cNvPr>
          <p:cNvSpPr/>
          <p:nvPr/>
        </p:nvSpPr>
        <p:spPr>
          <a:xfrm rot="5400000">
            <a:off x="-8279879" y="-1414176"/>
            <a:ext cx="785812" cy="1300163"/>
          </a:xfrm>
          <a:prstGeom prst="downArrow">
            <a:avLst/>
          </a:prstGeom>
          <a:solidFill>
            <a:srgbClr val="04101C"/>
          </a:solidFill>
          <a:ln w="5715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7D324124-DA78-4C3B-A487-FE03A0445BAD}"/>
              </a:ext>
            </a:extLst>
          </p:cNvPr>
          <p:cNvSpPr/>
          <p:nvPr/>
        </p:nvSpPr>
        <p:spPr>
          <a:xfrm rot="16200000" flipH="1">
            <a:off x="13415963" y="-1414174"/>
            <a:ext cx="785812" cy="1300163"/>
          </a:xfrm>
          <a:prstGeom prst="downArrow">
            <a:avLst/>
          </a:prstGeom>
          <a:solidFill>
            <a:srgbClr val="04101C"/>
          </a:solidFill>
          <a:ln w="5715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avec coins rognés en diagonale 36">
            <a:extLst>
              <a:ext uri="{FF2B5EF4-FFF2-40B4-BE49-F238E27FC236}">
                <a16:creationId xmlns:a16="http://schemas.microsoft.com/office/drawing/2014/main" id="{20EE0E52-2A28-4500-8405-8634ED5ECC18}"/>
              </a:ext>
            </a:extLst>
          </p:cNvPr>
          <p:cNvSpPr/>
          <p:nvPr/>
        </p:nvSpPr>
        <p:spPr>
          <a:xfrm rot="10800000" flipH="1">
            <a:off x="-6875676" y="4352823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avec coins rognés en diagonale 37">
            <a:extLst>
              <a:ext uri="{FF2B5EF4-FFF2-40B4-BE49-F238E27FC236}">
                <a16:creationId xmlns:a16="http://schemas.microsoft.com/office/drawing/2014/main" id="{1948E5AC-B3DC-4EA5-B741-99ED0D2F9E0B}"/>
              </a:ext>
            </a:extLst>
          </p:cNvPr>
          <p:cNvSpPr/>
          <p:nvPr/>
        </p:nvSpPr>
        <p:spPr>
          <a:xfrm rot="10800000" flipH="1">
            <a:off x="-6875677" y="6186446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 : avec coins rognés en diagonale 38">
            <a:extLst>
              <a:ext uri="{FF2B5EF4-FFF2-40B4-BE49-F238E27FC236}">
                <a16:creationId xmlns:a16="http://schemas.microsoft.com/office/drawing/2014/main" id="{FF854228-7BED-4E7C-AF64-0EB53C5266FD}"/>
              </a:ext>
            </a:extLst>
          </p:cNvPr>
          <p:cNvSpPr/>
          <p:nvPr/>
        </p:nvSpPr>
        <p:spPr>
          <a:xfrm rot="10800000" flipH="1">
            <a:off x="-6875677" y="8020068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 : avec coins rognés en diagonale 39">
            <a:extLst>
              <a:ext uri="{FF2B5EF4-FFF2-40B4-BE49-F238E27FC236}">
                <a16:creationId xmlns:a16="http://schemas.microsoft.com/office/drawing/2014/main" id="{F228726B-6F3F-4487-9579-BAC6E0B680CC}"/>
              </a:ext>
            </a:extLst>
          </p:cNvPr>
          <p:cNvSpPr/>
          <p:nvPr/>
        </p:nvSpPr>
        <p:spPr>
          <a:xfrm rot="10800000" flipH="1">
            <a:off x="3976687" y="1537636"/>
            <a:ext cx="9182100" cy="890176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 : avec coins rognés en diagonale 40">
            <a:extLst>
              <a:ext uri="{FF2B5EF4-FFF2-40B4-BE49-F238E27FC236}">
                <a16:creationId xmlns:a16="http://schemas.microsoft.com/office/drawing/2014/main" id="{4F986F12-479F-4F96-939C-E9DD8BDE93E5}"/>
              </a:ext>
            </a:extLst>
          </p:cNvPr>
          <p:cNvSpPr/>
          <p:nvPr/>
        </p:nvSpPr>
        <p:spPr>
          <a:xfrm rot="10800000" flipH="1">
            <a:off x="5026084" y="2519198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 : avec coins rognés en diagonale 41">
            <a:extLst>
              <a:ext uri="{FF2B5EF4-FFF2-40B4-BE49-F238E27FC236}">
                <a16:creationId xmlns:a16="http://schemas.microsoft.com/office/drawing/2014/main" id="{326CE280-1456-473F-AC37-D5700887D885}"/>
              </a:ext>
            </a:extLst>
          </p:cNvPr>
          <p:cNvSpPr/>
          <p:nvPr/>
        </p:nvSpPr>
        <p:spPr>
          <a:xfrm rot="10800000" flipH="1">
            <a:off x="5026084" y="4352822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 : avec coins rognés en diagonale 42">
            <a:extLst>
              <a:ext uri="{FF2B5EF4-FFF2-40B4-BE49-F238E27FC236}">
                <a16:creationId xmlns:a16="http://schemas.microsoft.com/office/drawing/2014/main" id="{92D2E6A7-39F7-4F37-8D3F-11BC21E42DE0}"/>
              </a:ext>
            </a:extLst>
          </p:cNvPr>
          <p:cNvSpPr/>
          <p:nvPr/>
        </p:nvSpPr>
        <p:spPr>
          <a:xfrm rot="10800000" flipH="1">
            <a:off x="5026083" y="6186445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 : avec coins rognés en diagonale 43">
            <a:extLst>
              <a:ext uri="{FF2B5EF4-FFF2-40B4-BE49-F238E27FC236}">
                <a16:creationId xmlns:a16="http://schemas.microsoft.com/office/drawing/2014/main" id="{6046EC3B-88A3-43A3-BC55-B62E5EBD48A0}"/>
              </a:ext>
            </a:extLst>
          </p:cNvPr>
          <p:cNvSpPr/>
          <p:nvPr/>
        </p:nvSpPr>
        <p:spPr>
          <a:xfrm rot="10800000" flipH="1">
            <a:off x="5026083" y="8020067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A0C5D527-D374-4FB1-95A3-221B3349A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1724" y="-1608409"/>
            <a:ext cx="9182101" cy="18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9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59F7607-A915-46F0-A243-032C1D01A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FDC2D6-6B62-498E-A8C8-003120D874F7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D0804547-2FF5-4E76-9F96-9BDFAF9D9B15}"/>
              </a:ext>
            </a:extLst>
          </p:cNvPr>
          <p:cNvSpPr/>
          <p:nvPr/>
        </p:nvSpPr>
        <p:spPr>
          <a:xfrm>
            <a:off x="-8537055" y="-1520158"/>
            <a:ext cx="1543050" cy="1520158"/>
          </a:xfrm>
          <a:prstGeom prst="mathMultiply">
            <a:avLst/>
          </a:prstGeom>
          <a:solidFill>
            <a:srgbClr val="04101C"/>
          </a:solidFill>
          <a:ln w="762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 : avec coins rognés en diagonale 12">
            <a:extLst>
              <a:ext uri="{FF2B5EF4-FFF2-40B4-BE49-F238E27FC236}">
                <a16:creationId xmlns:a16="http://schemas.microsoft.com/office/drawing/2014/main" id="{02F9A227-46DE-406C-82A6-F1F76E71931F}"/>
              </a:ext>
            </a:extLst>
          </p:cNvPr>
          <p:cNvSpPr/>
          <p:nvPr/>
        </p:nvSpPr>
        <p:spPr>
          <a:xfrm rot="10800000" flipH="1">
            <a:off x="-7925073" y="1537637"/>
            <a:ext cx="9182100" cy="890176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 : avec coins rognés en diagonale 13">
            <a:extLst>
              <a:ext uri="{FF2B5EF4-FFF2-40B4-BE49-F238E27FC236}">
                <a16:creationId xmlns:a16="http://schemas.microsoft.com/office/drawing/2014/main" id="{EC4A863E-35EA-4A5D-BA5C-657DD3D03A86}"/>
              </a:ext>
            </a:extLst>
          </p:cNvPr>
          <p:cNvSpPr/>
          <p:nvPr/>
        </p:nvSpPr>
        <p:spPr>
          <a:xfrm rot="10800000" flipH="1">
            <a:off x="-6875676" y="2519199"/>
            <a:ext cx="7367660" cy="1330149"/>
          </a:xfrm>
          <a:prstGeom prst="snip2DiagRect">
            <a:avLst/>
          </a:prstGeom>
          <a:solidFill>
            <a:schemeClr val="bg1"/>
          </a:solidFill>
          <a:ln w="38100">
            <a:solidFill>
              <a:srgbClr val="04101C"/>
            </a:solidFill>
          </a:ln>
          <a:effectLst>
            <a:glow rad="139700">
              <a:srgbClr val="04101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 : avec coins rognés en diagonale 14">
            <a:extLst>
              <a:ext uri="{FF2B5EF4-FFF2-40B4-BE49-F238E27FC236}">
                <a16:creationId xmlns:a16="http://schemas.microsoft.com/office/drawing/2014/main" id="{9CEE478A-81C4-41EE-A0CE-A84ED2C84D93}"/>
              </a:ext>
            </a:extLst>
          </p:cNvPr>
          <p:cNvSpPr/>
          <p:nvPr/>
        </p:nvSpPr>
        <p:spPr>
          <a:xfrm rot="10800000" flipH="1">
            <a:off x="-6875676" y="4352823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 : avec coins rognés en diagonale 15">
            <a:extLst>
              <a:ext uri="{FF2B5EF4-FFF2-40B4-BE49-F238E27FC236}">
                <a16:creationId xmlns:a16="http://schemas.microsoft.com/office/drawing/2014/main" id="{F783C4B7-7CC5-42D0-835B-71C2F79771A5}"/>
              </a:ext>
            </a:extLst>
          </p:cNvPr>
          <p:cNvSpPr/>
          <p:nvPr/>
        </p:nvSpPr>
        <p:spPr>
          <a:xfrm rot="10800000" flipH="1">
            <a:off x="-6875677" y="6186446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 : avec coins rognés en diagonale 16">
            <a:extLst>
              <a:ext uri="{FF2B5EF4-FFF2-40B4-BE49-F238E27FC236}">
                <a16:creationId xmlns:a16="http://schemas.microsoft.com/office/drawing/2014/main" id="{E68B4811-A339-44B2-8109-239CBD6189A1}"/>
              </a:ext>
            </a:extLst>
          </p:cNvPr>
          <p:cNvSpPr/>
          <p:nvPr/>
        </p:nvSpPr>
        <p:spPr>
          <a:xfrm rot="10800000" flipH="1">
            <a:off x="-6875677" y="8020068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 : avec coins rognés en diagonale 17">
            <a:extLst>
              <a:ext uri="{FF2B5EF4-FFF2-40B4-BE49-F238E27FC236}">
                <a16:creationId xmlns:a16="http://schemas.microsoft.com/office/drawing/2014/main" id="{7D2B80F3-83FC-4BF9-9A57-C4B3F670FCC1}"/>
              </a:ext>
            </a:extLst>
          </p:cNvPr>
          <p:cNvSpPr/>
          <p:nvPr/>
        </p:nvSpPr>
        <p:spPr>
          <a:xfrm rot="10800000" flipH="1">
            <a:off x="3976687" y="1537636"/>
            <a:ext cx="9182100" cy="890176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 : avec coins rognés en diagonale 18">
            <a:extLst>
              <a:ext uri="{FF2B5EF4-FFF2-40B4-BE49-F238E27FC236}">
                <a16:creationId xmlns:a16="http://schemas.microsoft.com/office/drawing/2014/main" id="{1CE88EBC-DCE0-44AB-A1BF-EC02A468148C}"/>
              </a:ext>
            </a:extLst>
          </p:cNvPr>
          <p:cNvSpPr/>
          <p:nvPr/>
        </p:nvSpPr>
        <p:spPr>
          <a:xfrm rot="10800000" flipH="1">
            <a:off x="5026084" y="2519198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 : avec coins rognés en diagonale 19">
            <a:extLst>
              <a:ext uri="{FF2B5EF4-FFF2-40B4-BE49-F238E27FC236}">
                <a16:creationId xmlns:a16="http://schemas.microsoft.com/office/drawing/2014/main" id="{A074BD93-90C8-4E19-8746-94339D66DDF9}"/>
              </a:ext>
            </a:extLst>
          </p:cNvPr>
          <p:cNvSpPr/>
          <p:nvPr/>
        </p:nvSpPr>
        <p:spPr>
          <a:xfrm rot="10800000" flipH="1">
            <a:off x="5026084" y="4352822"/>
            <a:ext cx="7367660" cy="1330149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DAE0633-82AB-49BE-A23B-7E535779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1724" y="-1608409"/>
            <a:ext cx="9182101" cy="18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4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59F7607-A915-46F0-A243-032C1D01A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FDC2D6-6B62-498E-A8C8-003120D874F7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9EC98B-CB75-4C4E-A4AE-B83322BD7D1F}"/>
              </a:ext>
            </a:extLst>
          </p:cNvPr>
          <p:cNvSpPr/>
          <p:nvPr/>
        </p:nvSpPr>
        <p:spPr>
          <a:xfrm>
            <a:off x="13076706" y="-1156999"/>
            <a:ext cx="1464326" cy="776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25A983-115E-48E4-84C8-68361C8D0520}"/>
              </a:ext>
            </a:extLst>
          </p:cNvPr>
          <p:cNvSpPr/>
          <p:nvPr/>
        </p:nvSpPr>
        <p:spPr>
          <a:xfrm>
            <a:off x="-8498954" y="-1403877"/>
            <a:ext cx="1466848" cy="14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60C42D09-3B5C-4EB4-8F72-A22964E85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1724" y="-1608409"/>
            <a:ext cx="9182101" cy="1813342"/>
          </a:xfrm>
          <a:prstGeom prst="rect">
            <a:avLst/>
          </a:prstGeom>
        </p:spPr>
      </p:pic>
      <p:sp>
        <p:nvSpPr>
          <p:cNvPr id="17" name="Rectangle : avec coins rognés en diagonale 16">
            <a:extLst>
              <a:ext uri="{FF2B5EF4-FFF2-40B4-BE49-F238E27FC236}">
                <a16:creationId xmlns:a16="http://schemas.microsoft.com/office/drawing/2014/main" id="{DB2E3D33-8649-4218-9C78-7FC90CFE4268}"/>
              </a:ext>
            </a:extLst>
          </p:cNvPr>
          <p:cNvSpPr/>
          <p:nvPr/>
        </p:nvSpPr>
        <p:spPr>
          <a:xfrm rot="10800000" flipH="1">
            <a:off x="-7925073" y="1537637"/>
            <a:ext cx="9182100" cy="890176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 : avec coins rognés en diagonale 18">
            <a:extLst>
              <a:ext uri="{FF2B5EF4-FFF2-40B4-BE49-F238E27FC236}">
                <a16:creationId xmlns:a16="http://schemas.microsoft.com/office/drawing/2014/main" id="{0F6A58E0-87B1-4107-ACD5-4BDBC297F8C8}"/>
              </a:ext>
            </a:extLst>
          </p:cNvPr>
          <p:cNvSpPr/>
          <p:nvPr/>
        </p:nvSpPr>
        <p:spPr>
          <a:xfrm rot="10800000" flipH="1">
            <a:off x="3976687" y="1537636"/>
            <a:ext cx="9182100" cy="890176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1AC824-C1CD-4E4C-9BAE-43ADA09A852C}"/>
              </a:ext>
            </a:extLst>
          </p:cNvPr>
          <p:cNvSpPr/>
          <p:nvPr/>
        </p:nvSpPr>
        <p:spPr>
          <a:xfrm>
            <a:off x="-7032107" y="2519197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938ACC-A761-4FF7-8F26-3310E72F75B4}"/>
              </a:ext>
            </a:extLst>
          </p:cNvPr>
          <p:cNvSpPr/>
          <p:nvPr/>
        </p:nvSpPr>
        <p:spPr>
          <a:xfrm>
            <a:off x="-7032110" y="4352822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2DD8B-3220-4B5D-B760-D6AD0F5909E7}"/>
              </a:ext>
            </a:extLst>
          </p:cNvPr>
          <p:cNvSpPr/>
          <p:nvPr/>
        </p:nvSpPr>
        <p:spPr>
          <a:xfrm>
            <a:off x="-7032108" y="6164087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A9F69-0F83-4CA4-86EE-67CFE2A905AD}"/>
              </a:ext>
            </a:extLst>
          </p:cNvPr>
          <p:cNvSpPr/>
          <p:nvPr/>
        </p:nvSpPr>
        <p:spPr>
          <a:xfrm>
            <a:off x="-7032109" y="7997712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AA527D-55A1-40CE-812B-E2ED05A133C3}"/>
              </a:ext>
            </a:extLst>
          </p:cNvPr>
          <p:cNvSpPr/>
          <p:nvPr/>
        </p:nvSpPr>
        <p:spPr>
          <a:xfrm>
            <a:off x="4869654" y="2501742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CCA7DE-88E9-4A26-BE14-914ECD4F6291}"/>
              </a:ext>
            </a:extLst>
          </p:cNvPr>
          <p:cNvSpPr/>
          <p:nvPr/>
        </p:nvSpPr>
        <p:spPr>
          <a:xfrm>
            <a:off x="4869653" y="4344094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812032-A1A3-4315-B7C4-1255BFAB6A1B}"/>
              </a:ext>
            </a:extLst>
          </p:cNvPr>
          <p:cNvSpPr/>
          <p:nvPr/>
        </p:nvSpPr>
        <p:spPr>
          <a:xfrm>
            <a:off x="4869653" y="6186446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432345-9710-44A4-B195-9AD928218B95}"/>
              </a:ext>
            </a:extLst>
          </p:cNvPr>
          <p:cNvSpPr/>
          <p:nvPr/>
        </p:nvSpPr>
        <p:spPr>
          <a:xfrm>
            <a:off x="4869654" y="7997712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85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F6796AC-F095-4FD8-B3E8-A2C849C1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BC95029-601A-42D3-A71E-473DE18FFCE1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 : avec coins rognés en diagonale 25">
            <a:extLst>
              <a:ext uri="{FF2B5EF4-FFF2-40B4-BE49-F238E27FC236}">
                <a16:creationId xmlns:a16="http://schemas.microsoft.com/office/drawing/2014/main" id="{C486DE26-A312-425C-BA83-C37521CD5681}"/>
              </a:ext>
            </a:extLst>
          </p:cNvPr>
          <p:cNvSpPr/>
          <p:nvPr/>
        </p:nvSpPr>
        <p:spPr>
          <a:xfrm rot="10800000" flipH="1">
            <a:off x="-7925073" y="1537637"/>
            <a:ext cx="9182100" cy="890176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 : avec coins rognés en diagonale 39">
            <a:extLst>
              <a:ext uri="{FF2B5EF4-FFF2-40B4-BE49-F238E27FC236}">
                <a16:creationId xmlns:a16="http://schemas.microsoft.com/office/drawing/2014/main" id="{F228726B-6F3F-4487-9579-BAC6E0B680CC}"/>
              </a:ext>
            </a:extLst>
          </p:cNvPr>
          <p:cNvSpPr/>
          <p:nvPr/>
        </p:nvSpPr>
        <p:spPr>
          <a:xfrm rot="10800000" flipH="1">
            <a:off x="3976687" y="1537636"/>
            <a:ext cx="9182100" cy="890176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A0C5D527-D374-4FB1-95A3-221B3349A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1724" y="-1608409"/>
            <a:ext cx="9182101" cy="18133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13D201-D079-40BE-B577-5916D9DC46FA}"/>
              </a:ext>
            </a:extLst>
          </p:cNvPr>
          <p:cNvSpPr/>
          <p:nvPr/>
        </p:nvSpPr>
        <p:spPr>
          <a:xfrm>
            <a:off x="13076706" y="-1156999"/>
            <a:ext cx="1464326" cy="776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300F43-3E17-4771-A6C0-E9514E98FA5B}"/>
              </a:ext>
            </a:extLst>
          </p:cNvPr>
          <p:cNvSpPr/>
          <p:nvPr/>
        </p:nvSpPr>
        <p:spPr>
          <a:xfrm>
            <a:off x="-8496366" y="-1157001"/>
            <a:ext cx="1464326" cy="776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9FE683-47E1-4ABD-B1C9-ADE1CC198A99}"/>
              </a:ext>
            </a:extLst>
          </p:cNvPr>
          <p:cNvSpPr/>
          <p:nvPr/>
        </p:nvSpPr>
        <p:spPr>
          <a:xfrm>
            <a:off x="-7032107" y="2519197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7CB59-3B9B-4747-A161-9F0A40B8C213}"/>
              </a:ext>
            </a:extLst>
          </p:cNvPr>
          <p:cNvSpPr/>
          <p:nvPr/>
        </p:nvSpPr>
        <p:spPr>
          <a:xfrm>
            <a:off x="-7032110" y="4352822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CBECB9-AF96-42F2-B066-E79F61F6F601}"/>
              </a:ext>
            </a:extLst>
          </p:cNvPr>
          <p:cNvSpPr/>
          <p:nvPr/>
        </p:nvSpPr>
        <p:spPr>
          <a:xfrm>
            <a:off x="-7032108" y="6164087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847BA4-C54A-4D73-A86B-57D7DD4D3EAB}"/>
              </a:ext>
            </a:extLst>
          </p:cNvPr>
          <p:cNvSpPr/>
          <p:nvPr/>
        </p:nvSpPr>
        <p:spPr>
          <a:xfrm>
            <a:off x="-7032109" y="7997712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3B2138-AB51-4B5B-A51B-66B041A95546}"/>
              </a:ext>
            </a:extLst>
          </p:cNvPr>
          <p:cNvSpPr/>
          <p:nvPr/>
        </p:nvSpPr>
        <p:spPr>
          <a:xfrm>
            <a:off x="4869654" y="2501742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BA4401-6003-45E9-B2FE-550639F19105}"/>
              </a:ext>
            </a:extLst>
          </p:cNvPr>
          <p:cNvSpPr/>
          <p:nvPr/>
        </p:nvSpPr>
        <p:spPr>
          <a:xfrm>
            <a:off x="4869653" y="4344094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E2FC76-9974-470A-BECC-ED51C515E93D}"/>
              </a:ext>
            </a:extLst>
          </p:cNvPr>
          <p:cNvSpPr/>
          <p:nvPr/>
        </p:nvSpPr>
        <p:spPr>
          <a:xfrm>
            <a:off x="4869653" y="6186446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04EC69-1936-464D-8C16-C635F8E997BC}"/>
              </a:ext>
            </a:extLst>
          </p:cNvPr>
          <p:cNvSpPr/>
          <p:nvPr/>
        </p:nvSpPr>
        <p:spPr>
          <a:xfrm>
            <a:off x="4869654" y="7997712"/>
            <a:ext cx="7524089" cy="133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03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4AA5734-ABC4-4D5B-9D3E-ACF32A5A8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E4DDBC-4738-4445-8A25-6A92C64CA7CF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17EAFAE-A830-4982-89E8-7148D01B6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566" y="-1524174"/>
            <a:ext cx="7277332" cy="1667722"/>
          </a:xfrm>
          <a:prstGeom prst="rect">
            <a:avLst/>
          </a:prstGeom>
        </p:spPr>
      </p:pic>
      <p:sp>
        <p:nvSpPr>
          <p:cNvPr id="20" name="Rectangle : avec coins rognés en diagonale 19">
            <a:extLst>
              <a:ext uri="{FF2B5EF4-FFF2-40B4-BE49-F238E27FC236}">
                <a16:creationId xmlns:a16="http://schemas.microsoft.com/office/drawing/2014/main" id="{FF32B6CB-7B0F-405C-A6C7-7734D924A911}"/>
              </a:ext>
            </a:extLst>
          </p:cNvPr>
          <p:cNvSpPr/>
          <p:nvPr/>
        </p:nvSpPr>
        <p:spPr>
          <a:xfrm rot="10800000" flipH="1">
            <a:off x="-8983783" y="848019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accent1"/>
            </a:solidFill>
          </a:ln>
          <a:effectLst>
            <a:glow rad="2286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 : avec coins rognés en diagonale 26">
            <a:extLst>
              <a:ext uri="{FF2B5EF4-FFF2-40B4-BE49-F238E27FC236}">
                <a16:creationId xmlns:a16="http://schemas.microsoft.com/office/drawing/2014/main" id="{0B01EFBF-73D3-40CE-AA63-7F3DE96F0175}"/>
              </a:ext>
            </a:extLst>
          </p:cNvPr>
          <p:cNvSpPr/>
          <p:nvPr/>
        </p:nvSpPr>
        <p:spPr>
          <a:xfrm rot="10800000" flipH="1">
            <a:off x="-3497110" y="5587766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C0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 : avec coins rognés en diagonale 39">
            <a:extLst>
              <a:ext uri="{FF2B5EF4-FFF2-40B4-BE49-F238E27FC236}">
                <a16:creationId xmlns:a16="http://schemas.microsoft.com/office/drawing/2014/main" id="{89FE1ED2-5768-4316-B600-D748B5B1E713}"/>
              </a:ext>
            </a:extLst>
          </p:cNvPr>
          <p:cNvSpPr/>
          <p:nvPr/>
        </p:nvSpPr>
        <p:spPr>
          <a:xfrm rot="10800000" flipH="1">
            <a:off x="7994878" y="5587766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00B050"/>
            </a:solidFill>
          </a:ln>
          <a:effectLst>
            <a:glow rad="2286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 : avec coins rognés en diagonale 40">
            <a:extLst>
              <a:ext uri="{FF2B5EF4-FFF2-40B4-BE49-F238E27FC236}">
                <a16:creationId xmlns:a16="http://schemas.microsoft.com/office/drawing/2014/main" id="{6C3D1A49-1ACB-4BEA-ABCC-F0A783B785FD}"/>
              </a:ext>
            </a:extLst>
          </p:cNvPr>
          <p:cNvSpPr/>
          <p:nvPr/>
        </p:nvSpPr>
        <p:spPr>
          <a:xfrm rot="10800000" flipH="1">
            <a:off x="2554111" y="848019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44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4AA5734-ABC4-4D5B-9D3E-ACF32A5A8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E4DDBC-4738-4445-8A25-6A92C64CA7CF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17EAFAE-A830-4982-89E8-7148D01B6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566" y="-1524174"/>
            <a:ext cx="7277332" cy="1667722"/>
          </a:xfrm>
          <a:prstGeom prst="rect">
            <a:avLst/>
          </a:prstGeom>
        </p:spPr>
      </p:pic>
      <p:sp>
        <p:nvSpPr>
          <p:cNvPr id="20" name="Rectangle : avec coins rognés en diagonale 19">
            <a:extLst>
              <a:ext uri="{FF2B5EF4-FFF2-40B4-BE49-F238E27FC236}">
                <a16:creationId xmlns:a16="http://schemas.microsoft.com/office/drawing/2014/main" id="{FF32B6CB-7B0F-405C-A6C7-7734D924A911}"/>
              </a:ext>
            </a:extLst>
          </p:cNvPr>
          <p:cNvSpPr/>
          <p:nvPr/>
        </p:nvSpPr>
        <p:spPr>
          <a:xfrm rot="10800000" flipH="1">
            <a:off x="-8983783" y="848019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accent1"/>
            </a:solidFill>
          </a:ln>
          <a:effectLst>
            <a:glow rad="2286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 : avec coins rognés en diagonale 26">
            <a:extLst>
              <a:ext uri="{FF2B5EF4-FFF2-40B4-BE49-F238E27FC236}">
                <a16:creationId xmlns:a16="http://schemas.microsoft.com/office/drawing/2014/main" id="{0B01EFBF-73D3-40CE-AA63-7F3DE96F0175}"/>
              </a:ext>
            </a:extLst>
          </p:cNvPr>
          <p:cNvSpPr/>
          <p:nvPr/>
        </p:nvSpPr>
        <p:spPr>
          <a:xfrm rot="10800000" flipH="1">
            <a:off x="-3497110" y="5587766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C0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 : avec coins rognés en diagonale 28">
            <a:extLst>
              <a:ext uri="{FF2B5EF4-FFF2-40B4-BE49-F238E27FC236}">
                <a16:creationId xmlns:a16="http://schemas.microsoft.com/office/drawing/2014/main" id="{EB273349-3126-4BEB-88C1-0D693C8D9C16}"/>
              </a:ext>
            </a:extLst>
          </p:cNvPr>
          <p:cNvSpPr/>
          <p:nvPr/>
        </p:nvSpPr>
        <p:spPr>
          <a:xfrm rot="10800000" flipH="1">
            <a:off x="-3497110" y="10327513"/>
            <a:ext cx="4785136" cy="942445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 : avec coins rognés en diagonale 29">
            <a:extLst>
              <a:ext uri="{FF2B5EF4-FFF2-40B4-BE49-F238E27FC236}">
                <a16:creationId xmlns:a16="http://schemas.microsoft.com/office/drawing/2014/main" id="{7533F388-BE97-4B6E-ADCF-1EE5C94799FC}"/>
              </a:ext>
            </a:extLst>
          </p:cNvPr>
          <p:cNvSpPr/>
          <p:nvPr/>
        </p:nvSpPr>
        <p:spPr>
          <a:xfrm rot="10800000" flipH="1">
            <a:off x="-8983783" y="5538758"/>
            <a:ext cx="4785136" cy="942445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avec coins rognés en diagonale 30">
            <a:extLst>
              <a:ext uri="{FF2B5EF4-FFF2-40B4-BE49-F238E27FC236}">
                <a16:creationId xmlns:a16="http://schemas.microsoft.com/office/drawing/2014/main" id="{922541F6-194D-4379-BAD3-6AE53015A944}"/>
              </a:ext>
            </a:extLst>
          </p:cNvPr>
          <p:cNvSpPr/>
          <p:nvPr/>
        </p:nvSpPr>
        <p:spPr>
          <a:xfrm rot="10800000" flipH="1">
            <a:off x="2554110" y="5538757"/>
            <a:ext cx="4785136" cy="942445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 : avec coins rognés en diagonale 31">
            <a:extLst>
              <a:ext uri="{FF2B5EF4-FFF2-40B4-BE49-F238E27FC236}">
                <a16:creationId xmlns:a16="http://schemas.microsoft.com/office/drawing/2014/main" id="{1F733D43-9765-42FE-ADEB-FEBC2C8B6F8B}"/>
              </a:ext>
            </a:extLst>
          </p:cNvPr>
          <p:cNvSpPr/>
          <p:nvPr/>
        </p:nvSpPr>
        <p:spPr>
          <a:xfrm rot="10800000" flipH="1">
            <a:off x="8040783" y="10327512"/>
            <a:ext cx="4785136" cy="942445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520EC3-2743-45E9-90DF-3E7912F5B575}"/>
              </a:ext>
            </a:extLst>
          </p:cNvPr>
          <p:cNvSpPr txBox="1"/>
          <p:nvPr/>
        </p:nvSpPr>
        <p:spPr>
          <a:xfrm>
            <a:off x="-8728037" y="5686814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Source Sans Pro SemiBold" panose="020B0604020202020204" pitchFamily="34" charset="0"/>
              </a:rPr>
              <a:t>READY</a:t>
            </a:r>
            <a:endParaRPr lang="fr-FR" sz="3600" dirty="0">
              <a:solidFill>
                <a:schemeClr val="bg1"/>
              </a:solidFill>
              <a:latin typeface="Source Sans Pro SemiBold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E0982B-56E3-4445-8461-1C17C929AE1B}"/>
              </a:ext>
            </a:extLst>
          </p:cNvPr>
          <p:cNvSpPr txBox="1"/>
          <p:nvPr/>
        </p:nvSpPr>
        <p:spPr>
          <a:xfrm>
            <a:off x="-3316969" y="10475569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Source Sans Pro SemiBold" panose="020B0604020202020204" pitchFamily="34" charset="0"/>
              </a:rPr>
              <a:t>READY</a:t>
            </a:r>
            <a:endParaRPr lang="fr-FR" sz="3600" dirty="0">
              <a:solidFill>
                <a:schemeClr val="bg1"/>
              </a:solidFill>
              <a:latin typeface="Source Sans Pro SemiBold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435773D-85C2-44B1-AC7E-7645C16B4D42}"/>
              </a:ext>
            </a:extLst>
          </p:cNvPr>
          <p:cNvSpPr txBox="1"/>
          <p:nvPr/>
        </p:nvSpPr>
        <p:spPr>
          <a:xfrm>
            <a:off x="8228032" y="10475569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Source Sans Pro SemiBold" panose="020B0604020202020204" pitchFamily="34" charset="0"/>
              </a:rPr>
              <a:t>READY</a:t>
            </a:r>
            <a:endParaRPr lang="fr-FR" sz="3600" dirty="0">
              <a:solidFill>
                <a:schemeClr val="bg1"/>
              </a:solidFill>
              <a:latin typeface="Source Sans Pro SemiBold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1902F5-D5DB-4CDD-A7EF-D350D8DB14C6}"/>
              </a:ext>
            </a:extLst>
          </p:cNvPr>
          <p:cNvSpPr txBox="1"/>
          <p:nvPr/>
        </p:nvSpPr>
        <p:spPr>
          <a:xfrm>
            <a:off x="2741359" y="5686814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Source Sans Pro SemiBold" panose="020B0604020202020204" pitchFamily="34" charset="0"/>
              </a:rPr>
              <a:t>READY</a:t>
            </a:r>
            <a:endParaRPr lang="fr-FR" sz="3600" dirty="0">
              <a:solidFill>
                <a:schemeClr val="bg1"/>
              </a:solidFill>
              <a:latin typeface="Source Sans Pro SemiBold" panose="020B0604020202020204" pitchFamily="34" charset="0"/>
            </a:endParaRPr>
          </a:p>
        </p:txBody>
      </p: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4C33B104-CDEC-4F05-A2D2-A32F379F1BD4}"/>
              </a:ext>
            </a:extLst>
          </p:cNvPr>
          <p:cNvSpPr/>
          <p:nvPr/>
        </p:nvSpPr>
        <p:spPr>
          <a:xfrm rot="5400000">
            <a:off x="-8279879" y="-1414176"/>
            <a:ext cx="785812" cy="1300163"/>
          </a:xfrm>
          <a:prstGeom prst="downArrow">
            <a:avLst/>
          </a:prstGeom>
          <a:solidFill>
            <a:srgbClr val="04101C"/>
          </a:solidFill>
          <a:ln w="5715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avec coins rognés en diagonale 39">
            <a:extLst>
              <a:ext uri="{FF2B5EF4-FFF2-40B4-BE49-F238E27FC236}">
                <a16:creationId xmlns:a16="http://schemas.microsoft.com/office/drawing/2014/main" id="{89FE1ED2-5768-4316-B600-D748B5B1E713}"/>
              </a:ext>
            </a:extLst>
          </p:cNvPr>
          <p:cNvSpPr/>
          <p:nvPr/>
        </p:nvSpPr>
        <p:spPr>
          <a:xfrm rot="10800000" flipH="1">
            <a:off x="7994878" y="5587766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00B050"/>
            </a:solidFill>
          </a:ln>
          <a:effectLst>
            <a:glow rad="2286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 : avec coins rognés en diagonale 40">
            <a:extLst>
              <a:ext uri="{FF2B5EF4-FFF2-40B4-BE49-F238E27FC236}">
                <a16:creationId xmlns:a16="http://schemas.microsoft.com/office/drawing/2014/main" id="{6C3D1A49-1ACB-4BEA-ABCC-F0A783B785FD}"/>
              </a:ext>
            </a:extLst>
          </p:cNvPr>
          <p:cNvSpPr/>
          <p:nvPr/>
        </p:nvSpPr>
        <p:spPr>
          <a:xfrm rot="10800000" flipH="1">
            <a:off x="2554111" y="848019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741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4AA5734-ABC4-4D5B-9D3E-ACF32A5A8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E4DDBC-4738-4445-8A25-6A92C64CA7CF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17EAFAE-A830-4982-89E8-7148D01B6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566" y="-1524174"/>
            <a:ext cx="7277332" cy="1667722"/>
          </a:xfrm>
          <a:prstGeom prst="rect">
            <a:avLst/>
          </a:prstGeom>
        </p:spPr>
      </p:pic>
      <p:sp>
        <p:nvSpPr>
          <p:cNvPr id="20" name="Rectangle : avec coins rognés en diagonale 19">
            <a:extLst>
              <a:ext uri="{FF2B5EF4-FFF2-40B4-BE49-F238E27FC236}">
                <a16:creationId xmlns:a16="http://schemas.microsoft.com/office/drawing/2014/main" id="{FF32B6CB-7B0F-405C-A6C7-7734D924A911}"/>
              </a:ext>
            </a:extLst>
          </p:cNvPr>
          <p:cNvSpPr/>
          <p:nvPr/>
        </p:nvSpPr>
        <p:spPr>
          <a:xfrm rot="10800000" flipH="1">
            <a:off x="-8983783" y="848019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accent1"/>
            </a:solidFill>
          </a:ln>
          <a:effectLst>
            <a:glow rad="2286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 : avec coins rognés en diagonale 26">
            <a:extLst>
              <a:ext uri="{FF2B5EF4-FFF2-40B4-BE49-F238E27FC236}">
                <a16:creationId xmlns:a16="http://schemas.microsoft.com/office/drawing/2014/main" id="{0B01EFBF-73D3-40CE-AA63-7F3DE96F0175}"/>
              </a:ext>
            </a:extLst>
          </p:cNvPr>
          <p:cNvSpPr/>
          <p:nvPr/>
        </p:nvSpPr>
        <p:spPr>
          <a:xfrm rot="10800000" flipH="1">
            <a:off x="-3497110" y="5587766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C0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 : avec coins rognés en diagonale 28">
            <a:extLst>
              <a:ext uri="{FF2B5EF4-FFF2-40B4-BE49-F238E27FC236}">
                <a16:creationId xmlns:a16="http://schemas.microsoft.com/office/drawing/2014/main" id="{EB273349-3126-4BEB-88C1-0D693C8D9C16}"/>
              </a:ext>
            </a:extLst>
          </p:cNvPr>
          <p:cNvSpPr/>
          <p:nvPr/>
        </p:nvSpPr>
        <p:spPr>
          <a:xfrm rot="10800000" flipH="1">
            <a:off x="-3497110" y="10327513"/>
            <a:ext cx="4785136" cy="942445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 : avec coins rognés en diagonale 29">
            <a:extLst>
              <a:ext uri="{FF2B5EF4-FFF2-40B4-BE49-F238E27FC236}">
                <a16:creationId xmlns:a16="http://schemas.microsoft.com/office/drawing/2014/main" id="{7533F388-BE97-4B6E-ADCF-1EE5C94799FC}"/>
              </a:ext>
            </a:extLst>
          </p:cNvPr>
          <p:cNvSpPr/>
          <p:nvPr/>
        </p:nvSpPr>
        <p:spPr>
          <a:xfrm rot="10800000" flipH="1">
            <a:off x="-8983783" y="5538758"/>
            <a:ext cx="4785136" cy="942445"/>
          </a:xfrm>
          <a:prstGeom prst="snip2DiagRect">
            <a:avLst/>
          </a:prstGeom>
          <a:solidFill>
            <a:schemeClr val="bg1"/>
          </a:solidFill>
          <a:ln w="38100">
            <a:solidFill>
              <a:srgbClr val="04101C"/>
            </a:solidFill>
          </a:ln>
          <a:effectLst>
            <a:glow rad="139700">
              <a:srgbClr val="04101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avec coins rognés en diagonale 30">
            <a:extLst>
              <a:ext uri="{FF2B5EF4-FFF2-40B4-BE49-F238E27FC236}">
                <a16:creationId xmlns:a16="http://schemas.microsoft.com/office/drawing/2014/main" id="{922541F6-194D-4379-BAD3-6AE53015A944}"/>
              </a:ext>
            </a:extLst>
          </p:cNvPr>
          <p:cNvSpPr/>
          <p:nvPr/>
        </p:nvSpPr>
        <p:spPr>
          <a:xfrm rot="10800000" flipH="1">
            <a:off x="2554110" y="5538757"/>
            <a:ext cx="4785136" cy="942445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 : avec coins rognés en diagonale 31">
            <a:extLst>
              <a:ext uri="{FF2B5EF4-FFF2-40B4-BE49-F238E27FC236}">
                <a16:creationId xmlns:a16="http://schemas.microsoft.com/office/drawing/2014/main" id="{1F733D43-9765-42FE-ADEB-FEBC2C8B6F8B}"/>
              </a:ext>
            </a:extLst>
          </p:cNvPr>
          <p:cNvSpPr/>
          <p:nvPr/>
        </p:nvSpPr>
        <p:spPr>
          <a:xfrm rot="10800000" flipH="1">
            <a:off x="8040783" y="10327512"/>
            <a:ext cx="4785136" cy="942445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520EC3-2743-45E9-90DF-3E7912F5B575}"/>
              </a:ext>
            </a:extLst>
          </p:cNvPr>
          <p:cNvSpPr txBox="1"/>
          <p:nvPr/>
        </p:nvSpPr>
        <p:spPr>
          <a:xfrm>
            <a:off x="-8728037" y="5686814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04101C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READY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rgbClr val="04101C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E0982B-56E3-4445-8461-1C17C929AE1B}"/>
              </a:ext>
            </a:extLst>
          </p:cNvPr>
          <p:cNvSpPr txBox="1"/>
          <p:nvPr/>
        </p:nvSpPr>
        <p:spPr>
          <a:xfrm>
            <a:off x="-3316969" y="10475569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READY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435773D-85C2-44B1-AC7E-7645C16B4D42}"/>
              </a:ext>
            </a:extLst>
          </p:cNvPr>
          <p:cNvSpPr txBox="1"/>
          <p:nvPr/>
        </p:nvSpPr>
        <p:spPr>
          <a:xfrm>
            <a:off x="8228032" y="10475569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READY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1902F5-D5DB-4CDD-A7EF-D350D8DB14C6}"/>
              </a:ext>
            </a:extLst>
          </p:cNvPr>
          <p:cNvSpPr txBox="1"/>
          <p:nvPr/>
        </p:nvSpPr>
        <p:spPr>
          <a:xfrm>
            <a:off x="2741359" y="5686814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READY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CB64133E-9964-4861-B411-16AB41AC52CC}"/>
              </a:ext>
            </a:extLst>
          </p:cNvPr>
          <p:cNvSpPr/>
          <p:nvPr/>
        </p:nvSpPr>
        <p:spPr>
          <a:xfrm rot="5400000">
            <a:off x="-8279879" y="-1414176"/>
            <a:ext cx="785812" cy="1300163"/>
          </a:xfrm>
          <a:prstGeom prst="downArrow">
            <a:avLst/>
          </a:prstGeom>
          <a:solidFill>
            <a:srgbClr val="04101C"/>
          </a:solidFill>
          <a:ln w="5715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avec coins rognés en diagonale 20">
            <a:extLst>
              <a:ext uri="{FF2B5EF4-FFF2-40B4-BE49-F238E27FC236}">
                <a16:creationId xmlns:a16="http://schemas.microsoft.com/office/drawing/2014/main" id="{1E05F84C-A4FF-44F8-ADA8-39E35D03E0B4}"/>
              </a:ext>
            </a:extLst>
          </p:cNvPr>
          <p:cNvSpPr/>
          <p:nvPr/>
        </p:nvSpPr>
        <p:spPr>
          <a:xfrm rot="10800000" flipH="1">
            <a:off x="2554111" y="848019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 : avec coins rognés en diagonale 21">
            <a:extLst>
              <a:ext uri="{FF2B5EF4-FFF2-40B4-BE49-F238E27FC236}">
                <a16:creationId xmlns:a16="http://schemas.microsoft.com/office/drawing/2014/main" id="{86A317DB-3A73-4AD3-A39A-0E213E2A57F8}"/>
              </a:ext>
            </a:extLst>
          </p:cNvPr>
          <p:cNvSpPr/>
          <p:nvPr/>
        </p:nvSpPr>
        <p:spPr>
          <a:xfrm rot="10800000" flipH="1">
            <a:off x="7994878" y="5587766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00B050"/>
            </a:solidFill>
          </a:ln>
          <a:effectLst>
            <a:glow rad="2286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2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65F0C0A5-8CE7-49EB-851F-F47169929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8D424E-E725-460D-BA21-33DE0D7FB041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avec coins rognés en diagonale 9">
            <a:extLst>
              <a:ext uri="{FF2B5EF4-FFF2-40B4-BE49-F238E27FC236}">
                <a16:creationId xmlns:a16="http://schemas.microsoft.com/office/drawing/2014/main" id="{E68E5B5E-DF17-4573-B0DC-7894E9AB168F}"/>
              </a:ext>
            </a:extLst>
          </p:cNvPr>
          <p:cNvSpPr/>
          <p:nvPr/>
        </p:nvSpPr>
        <p:spPr>
          <a:xfrm rot="10800000" flipH="1">
            <a:off x="-1102786" y="-764095"/>
            <a:ext cx="7884585" cy="8783035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avec coins rognés en diagonale 10">
            <a:extLst>
              <a:ext uri="{FF2B5EF4-FFF2-40B4-BE49-F238E27FC236}">
                <a16:creationId xmlns:a16="http://schemas.microsoft.com/office/drawing/2014/main" id="{147D65DC-E50D-41F3-820F-EE302FD6800A}"/>
              </a:ext>
            </a:extLst>
          </p:cNvPr>
          <p:cNvSpPr/>
          <p:nvPr/>
        </p:nvSpPr>
        <p:spPr>
          <a:xfrm rot="10800000" flipH="1">
            <a:off x="-532344" y="783196"/>
            <a:ext cx="6743700" cy="1520157"/>
          </a:xfrm>
          <a:prstGeom prst="snip2DiagRect">
            <a:avLst/>
          </a:prstGeom>
          <a:solidFill>
            <a:schemeClr val="bg1"/>
          </a:solidFill>
          <a:ln w="38100">
            <a:solidFill>
              <a:srgbClr val="04101C"/>
            </a:solidFill>
          </a:ln>
          <a:effectLst>
            <a:glow rad="139700">
              <a:srgbClr val="04101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 : avec coins rognés en diagonale 11">
            <a:extLst>
              <a:ext uri="{FF2B5EF4-FFF2-40B4-BE49-F238E27FC236}">
                <a16:creationId xmlns:a16="http://schemas.microsoft.com/office/drawing/2014/main" id="{25D74EF2-15C3-413B-B883-EFEFE00E16B2}"/>
              </a:ext>
            </a:extLst>
          </p:cNvPr>
          <p:cNvSpPr/>
          <p:nvPr/>
        </p:nvSpPr>
        <p:spPr>
          <a:xfrm rot="10800000" flipH="1">
            <a:off x="-532344" y="3093763"/>
            <a:ext cx="6743700" cy="1520157"/>
          </a:xfrm>
          <a:prstGeom prst="snip2DiagRect">
            <a:avLst/>
          </a:prstGeom>
          <a:solidFill>
            <a:schemeClr val="bg1"/>
          </a:solidFill>
          <a:ln w="38100">
            <a:solidFill>
              <a:srgbClr val="04101C"/>
            </a:solidFill>
          </a:ln>
          <a:effectLst>
            <a:glow rad="139700">
              <a:srgbClr val="04101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 : avec coins rognés en diagonale 12">
            <a:extLst>
              <a:ext uri="{FF2B5EF4-FFF2-40B4-BE49-F238E27FC236}">
                <a16:creationId xmlns:a16="http://schemas.microsoft.com/office/drawing/2014/main" id="{9B3168A4-6216-4223-96CD-D807ED391832}"/>
              </a:ext>
            </a:extLst>
          </p:cNvPr>
          <p:cNvSpPr/>
          <p:nvPr/>
        </p:nvSpPr>
        <p:spPr>
          <a:xfrm rot="10800000" flipH="1">
            <a:off x="-532344" y="5404330"/>
            <a:ext cx="6743700" cy="1520157"/>
          </a:xfrm>
          <a:prstGeom prst="snip2DiagRect">
            <a:avLst/>
          </a:prstGeom>
          <a:solidFill>
            <a:schemeClr val="bg1"/>
          </a:solidFill>
          <a:ln w="38100">
            <a:solidFill>
              <a:srgbClr val="04101C"/>
            </a:solidFill>
          </a:ln>
          <a:effectLst>
            <a:glow rad="139700">
              <a:srgbClr val="04101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A89F8CA-67DC-4143-8E3B-A1EE692F7D64}"/>
              </a:ext>
            </a:extLst>
          </p:cNvPr>
          <p:cNvSpPr txBox="1"/>
          <p:nvPr/>
        </p:nvSpPr>
        <p:spPr>
          <a:xfrm>
            <a:off x="0" y="5736729"/>
            <a:ext cx="441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4101C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SETTINGS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rgbClr val="04101C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E3B4E63-21DB-4640-A320-097DB1DCAED5}"/>
              </a:ext>
            </a:extLst>
          </p:cNvPr>
          <p:cNvSpPr txBox="1"/>
          <p:nvPr/>
        </p:nvSpPr>
        <p:spPr>
          <a:xfrm>
            <a:off x="0" y="3386547"/>
            <a:ext cx="441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4101C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JOIN GAME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rgbClr val="04101C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6996C7-9899-4A87-B77F-B04BFBA1223B}"/>
              </a:ext>
            </a:extLst>
          </p:cNvPr>
          <p:cNvSpPr txBox="1"/>
          <p:nvPr/>
        </p:nvSpPr>
        <p:spPr>
          <a:xfrm>
            <a:off x="0" y="1121271"/>
            <a:ext cx="498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4101C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CREATE GAME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rgbClr val="04101C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F34D3EB-4464-4DE3-A167-F55E98488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9590" y="9146923"/>
            <a:ext cx="9847400" cy="231765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B6160B6-753D-4C72-A294-A296B2D3D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105" y="5744362"/>
            <a:ext cx="883023" cy="8830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F9D5FA6-2BE1-4628-9ACB-94160E8B4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11" y="3456206"/>
            <a:ext cx="695035" cy="82014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2F5E309-BC01-4DD3-A8FF-169539FF3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80" y="1017649"/>
            <a:ext cx="1049349" cy="10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51">
            <a:extLst>
              <a:ext uri="{FF2B5EF4-FFF2-40B4-BE49-F238E27FC236}">
                <a16:creationId xmlns:a16="http://schemas.microsoft.com/office/drawing/2014/main" id="{69B1FD24-7C0F-4F90-94EC-218458F9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80" y="-2433637"/>
            <a:ext cx="25828978" cy="145288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4A68285-B112-44C9-906B-503097E40926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avec coins rognés en diagonale 8">
            <a:extLst>
              <a:ext uri="{FF2B5EF4-FFF2-40B4-BE49-F238E27FC236}">
                <a16:creationId xmlns:a16="http://schemas.microsoft.com/office/drawing/2014/main" id="{AFE3B365-F9C4-41E1-8EDE-7A3DAB5B1069}"/>
              </a:ext>
            </a:extLst>
          </p:cNvPr>
          <p:cNvSpPr/>
          <p:nvPr/>
        </p:nvSpPr>
        <p:spPr>
          <a:xfrm rot="10800000" flipH="1">
            <a:off x="-3497110" y="5587766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C0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 : avec coins rognés en diagonale 21">
            <a:extLst>
              <a:ext uri="{FF2B5EF4-FFF2-40B4-BE49-F238E27FC236}">
                <a16:creationId xmlns:a16="http://schemas.microsoft.com/office/drawing/2014/main" id="{6C529662-69FE-4AF5-850A-38B69ABEB973}"/>
              </a:ext>
            </a:extLst>
          </p:cNvPr>
          <p:cNvSpPr/>
          <p:nvPr/>
        </p:nvSpPr>
        <p:spPr>
          <a:xfrm rot="10800000" flipH="1">
            <a:off x="7994878" y="5587766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00B050"/>
            </a:solidFill>
          </a:ln>
          <a:effectLst>
            <a:glow rad="2286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avec coins rognés en diagonale 9">
            <a:extLst>
              <a:ext uri="{FF2B5EF4-FFF2-40B4-BE49-F238E27FC236}">
                <a16:creationId xmlns:a16="http://schemas.microsoft.com/office/drawing/2014/main" id="{2B2B169C-6891-4426-9C8A-26CB2C436786}"/>
              </a:ext>
            </a:extLst>
          </p:cNvPr>
          <p:cNvSpPr/>
          <p:nvPr/>
        </p:nvSpPr>
        <p:spPr>
          <a:xfrm rot="10800000" flipH="1">
            <a:off x="2554111" y="848019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55AC8F46-951D-4A0A-8858-2D560786A0A7}"/>
              </a:ext>
            </a:extLst>
          </p:cNvPr>
          <p:cNvSpPr/>
          <p:nvPr/>
        </p:nvSpPr>
        <p:spPr>
          <a:xfrm rot="10800000" flipH="1">
            <a:off x="-8983783" y="848019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accent1"/>
            </a:solidFill>
          </a:ln>
          <a:effectLst>
            <a:glow rad="2286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B8EC6D3-421F-4856-88B0-E3CC928E3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59048" y="2530171"/>
            <a:ext cx="491029" cy="817563"/>
          </a:xfrm>
          <a:prstGeom prst="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4A1893F6-4AEA-4B82-96B8-B61E9F9AE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46" y="2530171"/>
            <a:ext cx="491029" cy="817563"/>
          </a:xfrm>
          <a:prstGeom prst="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BF9E936-6E48-4914-AFEF-25EA26A83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62171" y="7362682"/>
            <a:ext cx="535323" cy="889067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3A947307-3E28-41A4-A6F3-2CF60C35B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324" y="7386637"/>
            <a:ext cx="535323" cy="889067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B4CE34A5-BD41-45CF-9AFC-57EAC255D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627784" y="2597880"/>
            <a:ext cx="490537" cy="814686"/>
          </a:xfrm>
          <a:prstGeom prst="rect">
            <a:avLst/>
          </a:prstGeom>
          <a:effectLst>
            <a:glow rad="228600">
              <a:schemeClr val="accent1">
                <a:alpha val="40000"/>
              </a:schemeClr>
            </a:glow>
          </a:effec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D0C459DC-87B3-4E82-A803-96B1D2BB5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944" y="2597880"/>
            <a:ext cx="490537" cy="814686"/>
          </a:xfrm>
          <a:prstGeom prst="rect">
            <a:avLst/>
          </a:prstGeom>
          <a:effectLst>
            <a:glow rad="228600">
              <a:schemeClr val="accent1">
                <a:alpha val="40000"/>
              </a:schemeClr>
            </a:glow>
          </a:effectLst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56E7C39-0CA7-49E9-9E47-1E109D0F3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30797" y="7362683"/>
            <a:ext cx="491029" cy="817563"/>
          </a:xfrm>
          <a:prstGeom prst="rect">
            <a:avLst/>
          </a:prstGeom>
          <a:effectLst>
            <a:glow rad="228600">
              <a:srgbClr val="FF0000">
                <a:alpha val="40000"/>
              </a:srgbClr>
            </a:glo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52CC3D1-7EAF-4490-AD1A-5A8087471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39" y="7386637"/>
            <a:ext cx="491029" cy="817563"/>
          </a:xfrm>
          <a:prstGeom prst="rect">
            <a:avLst/>
          </a:prstGeom>
          <a:effectLst>
            <a:glow rad="228600">
              <a:srgbClr val="FF0000">
                <a:alpha val="40000"/>
              </a:srgbClr>
            </a:glow>
          </a:effectLst>
        </p:spPr>
      </p:pic>
      <p:sp>
        <p:nvSpPr>
          <p:cNvPr id="32" name="Rectangle : avec coins rognés en diagonale 31">
            <a:extLst>
              <a:ext uri="{FF2B5EF4-FFF2-40B4-BE49-F238E27FC236}">
                <a16:creationId xmlns:a16="http://schemas.microsoft.com/office/drawing/2014/main" id="{04BD7E87-AA02-4ED2-A38C-5D3321718FBB}"/>
              </a:ext>
            </a:extLst>
          </p:cNvPr>
          <p:cNvSpPr/>
          <p:nvPr/>
        </p:nvSpPr>
        <p:spPr>
          <a:xfrm rot="10800000" flipH="1">
            <a:off x="2554110" y="5587766"/>
            <a:ext cx="4785136" cy="942445"/>
          </a:xfrm>
          <a:prstGeom prst="snip2DiagRect">
            <a:avLst/>
          </a:prstGeom>
          <a:solidFill>
            <a:srgbClr val="FFFF00">
              <a:alpha val="60000"/>
            </a:srgbClr>
          </a:solidFill>
          <a:ln w="381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E4C94AB-396C-4549-9E72-AC5AE1D96A80}"/>
              </a:ext>
            </a:extLst>
          </p:cNvPr>
          <p:cNvSpPr txBox="1"/>
          <p:nvPr/>
        </p:nvSpPr>
        <p:spPr>
          <a:xfrm>
            <a:off x="2809856" y="5735822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READY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F8D1B67-6EA6-409F-A1CA-9ECC06AFF5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79" y="5747293"/>
            <a:ext cx="634860" cy="6348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A0B2DF0-8968-4842-B8CD-1B90ACF17D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566" y="-1524174"/>
            <a:ext cx="7277332" cy="1667722"/>
          </a:xfrm>
          <a:prstGeom prst="rect">
            <a:avLst/>
          </a:prstGeom>
        </p:spPr>
      </p:pic>
      <p:sp>
        <p:nvSpPr>
          <p:cNvPr id="12" name="Rectangle : avec coins rognés en diagonale 11">
            <a:extLst>
              <a:ext uri="{FF2B5EF4-FFF2-40B4-BE49-F238E27FC236}">
                <a16:creationId xmlns:a16="http://schemas.microsoft.com/office/drawing/2014/main" id="{4F44F0A7-54E9-4AF5-98BE-EC7217EFB753}"/>
              </a:ext>
            </a:extLst>
          </p:cNvPr>
          <p:cNvSpPr/>
          <p:nvPr/>
        </p:nvSpPr>
        <p:spPr>
          <a:xfrm rot="10800000" flipH="1">
            <a:off x="-8983783" y="5538758"/>
            <a:ext cx="4785136" cy="942445"/>
          </a:xfrm>
          <a:prstGeom prst="snip2DiagRect">
            <a:avLst/>
          </a:prstGeom>
          <a:solidFill>
            <a:schemeClr val="accent1">
              <a:alpha val="60000"/>
            </a:schemeClr>
          </a:solidFill>
          <a:ln w="38100">
            <a:solidFill>
              <a:schemeClr val="accent1"/>
            </a:solidFill>
          </a:ln>
          <a:effectLst>
            <a:glow rad="2286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8ABBED-67A4-482E-89CF-022C6AC4A7DA}"/>
              </a:ext>
            </a:extLst>
          </p:cNvPr>
          <p:cNvSpPr txBox="1"/>
          <p:nvPr/>
        </p:nvSpPr>
        <p:spPr>
          <a:xfrm>
            <a:off x="-8728037" y="5686814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READY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491AE894-DC84-4068-8E72-020E80160D23}"/>
              </a:ext>
            </a:extLst>
          </p:cNvPr>
          <p:cNvSpPr/>
          <p:nvPr/>
        </p:nvSpPr>
        <p:spPr>
          <a:xfrm rot="5400000">
            <a:off x="-8279879" y="-1414176"/>
            <a:ext cx="785812" cy="1300163"/>
          </a:xfrm>
          <a:prstGeom prst="downArrow">
            <a:avLst/>
          </a:prstGeom>
          <a:solidFill>
            <a:srgbClr val="04101C"/>
          </a:solidFill>
          <a:ln w="5715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3B51F9B-50BF-4FE8-82BC-B53C33280F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0314" y="5698285"/>
            <a:ext cx="634860" cy="634860"/>
          </a:xfrm>
          <a:prstGeom prst="rect">
            <a:avLst/>
          </a:prstGeom>
        </p:spPr>
      </p:pic>
      <p:sp>
        <p:nvSpPr>
          <p:cNvPr id="23" name="Rectangle : avec coins rognés en diagonale 22">
            <a:extLst>
              <a:ext uri="{FF2B5EF4-FFF2-40B4-BE49-F238E27FC236}">
                <a16:creationId xmlns:a16="http://schemas.microsoft.com/office/drawing/2014/main" id="{218E5D39-91ED-4513-BE60-5B8204B28082}"/>
              </a:ext>
            </a:extLst>
          </p:cNvPr>
          <p:cNvSpPr/>
          <p:nvPr/>
        </p:nvSpPr>
        <p:spPr>
          <a:xfrm rot="10800000" flipH="1">
            <a:off x="-3508809" y="10327513"/>
            <a:ext cx="4785136" cy="942445"/>
          </a:xfrm>
          <a:prstGeom prst="snip2DiagRect">
            <a:avLst/>
          </a:prstGeom>
          <a:solidFill>
            <a:srgbClr val="C00000">
              <a:alpha val="60000"/>
            </a:srgbClr>
          </a:solidFill>
          <a:ln w="38100">
            <a:solidFill>
              <a:srgbClr val="C00000"/>
            </a:solidFill>
          </a:ln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FBC35E7-36C3-466C-80D1-A21099927B4B}"/>
              </a:ext>
            </a:extLst>
          </p:cNvPr>
          <p:cNvSpPr txBox="1"/>
          <p:nvPr/>
        </p:nvSpPr>
        <p:spPr>
          <a:xfrm>
            <a:off x="-3253063" y="10475569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READY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36A3C3B-238D-4435-98EA-95598813D7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0" y="10487040"/>
            <a:ext cx="634860" cy="634860"/>
          </a:xfrm>
          <a:prstGeom prst="rect">
            <a:avLst/>
          </a:prstGeom>
        </p:spPr>
      </p:pic>
      <p:sp>
        <p:nvSpPr>
          <p:cNvPr id="26" name="Rectangle : avec coins rognés en diagonale 25">
            <a:extLst>
              <a:ext uri="{FF2B5EF4-FFF2-40B4-BE49-F238E27FC236}">
                <a16:creationId xmlns:a16="http://schemas.microsoft.com/office/drawing/2014/main" id="{0492E178-645F-4063-9355-E4FDDBA2F61F}"/>
              </a:ext>
            </a:extLst>
          </p:cNvPr>
          <p:cNvSpPr/>
          <p:nvPr/>
        </p:nvSpPr>
        <p:spPr>
          <a:xfrm rot="10800000" flipH="1">
            <a:off x="7994877" y="10327513"/>
            <a:ext cx="4785136" cy="942445"/>
          </a:xfrm>
          <a:prstGeom prst="snip2DiagRect">
            <a:avLst/>
          </a:prstGeom>
          <a:solidFill>
            <a:srgbClr val="00B050">
              <a:alpha val="60000"/>
            </a:srgbClr>
          </a:solidFill>
          <a:ln w="38100">
            <a:solidFill>
              <a:srgbClr val="00B050"/>
            </a:solidFill>
          </a:ln>
          <a:effectLst>
            <a:glow rad="2286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C92C1C1-B72D-4536-A4E0-E4814F1BE0F1}"/>
              </a:ext>
            </a:extLst>
          </p:cNvPr>
          <p:cNvSpPr txBox="1"/>
          <p:nvPr/>
        </p:nvSpPr>
        <p:spPr>
          <a:xfrm>
            <a:off x="8250623" y="10475569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READY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549B0E64-E2A2-4CC7-B616-3A41E0B05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346" y="10487040"/>
            <a:ext cx="634860" cy="63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7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FFBE9E-6ADA-46D1-A06E-D6A6904A7DC0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D288F3-CF00-4B4C-A3DA-E0F40A0A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32" name="Rectangle : avec coins rognés en diagonale 31">
            <a:extLst>
              <a:ext uri="{FF2B5EF4-FFF2-40B4-BE49-F238E27FC236}">
                <a16:creationId xmlns:a16="http://schemas.microsoft.com/office/drawing/2014/main" id="{04BD7E87-AA02-4ED2-A38C-5D3321718FBB}"/>
              </a:ext>
            </a:extLst>
          </p:cNvPr>
          <p:cNvSpPr/>
          <p:nvPr/>
        </p:nvSpPr>
        <p:spPr>
          <a:xfrm rot="10800000" flipH="1">
            <a:off x="2554110" y="5587766"/>
            <a:ext cx="4785136" cy="942445"/>
          </a:xfrm>
          <a:prstGeom prst="snip2DiagRect">
            <a:avLst/>
          </a:prstGeom>
          <a:solidFill>
            <a:srgbClr val="FFFF00">
              <a:alpha val="60000"/>
            </a:srgbClr>
          </a:solidFill>
          <a:ln w="381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E4C94AB-396C-4549-9E72-AC5AE1D96A80}"/>
              </a:ext>
            </a:extLst>
          </p:cNvPr>
          <p:cNvSpPr txBox="1"/>
          <p:nvPr/>
        </p:nvSpPr>
        <p:spPr>
          <a:xfrm>
            <a:off x="2809856" y="5735822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READY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F8D1B67-6EA6-409F-A1CA-9ECC06AFF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79" y="5747293"/>
            <a:ext cx="634860" cy="634860"/>
          </a:xfrm>
          <a:prstGeom prst="rect">
            <a:avLst/>
          </a:prstGeom>
        </p:spPr>
      </p:pic>
      <p:sp>
        <p:nvSpPr>
          <p:cNvPr id="10" name="Rectangle : avec coins rognés en diagonale 9">
            <a:extLst>
              <a:ext uri="{FF2B5EF4-FFF2-40B4-BE49-F238E27FC236}">
                <a16:creationId xmlns:a16="http://schemas.microsoft.com/office/drawing/2014/main" id="{2B2B169C-6891-4426-9C8A-26CB2C436786}"/>
              </a:ext>
            </a:extLst>
          </p:cNvPr>
          <p:cNvSpPr/>
          <p:nvPr/>
        </p:nvSpPr>
        <p:spPr>
          <a:xfrm rot="10800000" flipH="1">
            <a:off x="2554111" y="848019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0B2DF0-8968-4842-B8CD-1B90ACF1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566" y="-1524174"/>
            <a:ext cx="7277332" cy="1667722"/>
          </a:xfrm>
          <a:prstGeom prst="rect">
            <a:avLst/>
          </a:prstGeom>
        </p:spPr>
      </p:pic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55AC8F46-951D-4A0A-8858-2D560786A0A7}"/>
              </a:ext>
            </a:extLst>
          </p:cNvPr>
          <p:cNvSpPr/>
          <p:nvPr/>
        </p:nvSpPr>
        <p:spPr>
          <a:xfrm rot="10800000" flipH="1">
            <a:off x="-8983783" y="848019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accent1"/>
            </a:solidFill>
          </a:ln>
          <a:effectLst>
            <a:glow rad="2286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avec coins rognés en diagonale 8">
            <a:extLst>
              <a:ext uri="{FF2B5EF4-FFF2-40B4-BE49-F238E27FC236}">
                <a16:creationId xmlns:a16="http://schemas.microsoft.com/office/drawing/2014/main" id="{AFE3B365-F9C4-41E1-8EDE-7A3DAB5B1069}"/>
              </a:ext>
            </a:extLst>
          </p:cNvPr>
          <p:cNvSpPr/>
          <p:nvPr/>
        </p:nvSpPr>
        <p:spPr>
          <a:xfrm rot="10800000" flipH="1">
            <a:off x="-3497110" y="5587766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C0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 : avec coins rognés en diagonale 11">
            <a:extLst>
              <a:ext uri="{FF2B5EF4-FFF2-40B4-BE49-F238E27FC236}">
                <a16:creationId xmlns:a16="http://schemas.microsoft.com/office/drawing/2014/main" id="{4F44F0A7-54E9-4AF5-98BE-EC7217EFB753}"/>
              </a:ext>
            </a:extLst>
          </p:cNvPr>
          <p:cNvSpPr/>
          <p:nvPr/>
        </p:nvSpPr>
        <p:spPr>
          <a:xfrm rot="10800000" flipH="1">
            <a:off x="-8983783" y="5538758"/>
            <a:ext cx="4785136" cy="942445"/>
          </a:xfrm>
          <a:prstGeom prst="snip2DiagRect">
            <a:avLst/>
          </a:prstGeom>
          <a:solidFill>
            <a:schemeClr val="accent1">
              <a:alpha val="60000"/>
            </a:schemeClr>
          </a:solidFill>
          <a:ln w="38100">
            <a:solidFill>
              <a:schemeClr val="accent1"/>
            </a:solidFill>
          </a:ln>
          <a:effectLst>
            <a:glow rad="2286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8ABBED-67A4-482E-89CF-022C6AC4A7DA}"/>
              </a:ext>
            </a:extLst>
          </p:cNvPr>
          <p:cNvSpPr txBox="1"/>
          <p:nvPr/>
        </p:nvSpPr>
        <p:spPr>
          <a:xfrm>
            <a:off x="-8728037" y="5686814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READY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491AE894-DC84-4068-8E72-020E80160D23}"/>
              </a:ext>
            </a:extLst>
          </p:cNvPr>
          <p:cNvSpPr/>
          <p:nvPr/>
        </p:nvSpPr>
        <p:spPr>
          <a:xfrm rot="5400000">
            <a:off x="-8279879" y="-1414176"/>
            <a:ext cx="785812" cy="1300163"/>
          </a:xfrm>
          <a:prstGeom prst="downArrow">
            <a:avLst/>
          </a:prstGeom>
          <a:solidFill>
            <a:srgbClr val="04101C"/>
          </a:solidFill>
          <a:ln w="5715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3B51F9B-50BF-4FE8-82BC-B53C33280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0314" y="5698285"/>
            <a:ext cx="634860" cy="634860"/>
          </a:xfrm>
          <a:prstGeom prst="rect">
            <a:avLst/>
          </a:prstGeom>
        </p:spPr>
      </p:pic>
      <p:sp>
        <p:nvSpPr>
          <p:cNvPr id="23" name="Rectangle : avec coins rognés en diagonale 22">
            <a:extLst>
              <a:ext uri="{FF2B5EF4-FFF2-40B4-BE49-F238E27FC236}">
                <a16:creationId xmlns:a16="http://schemas.microsoft.com/office/drawing/2014/main" id="{218E5D39-91ED-4513-BE60-5B8204B28082}"/>
              </a:ext>
            </a:extLst>
          </p:cNvPr>
          <p:cNvSpPr/>
          <p:nvPr/>
        </p:nvSpPr>
        <p:spPr>
          <a:xfrm rot="10800000" flipH="1">
            <a:off x="-3508809" y="10327513"/>
            <a:ext cx="4785136" cy="942445"/>
          </a:xfrm>
          <a:prstGeom prst="snip2DiagRect">
            <a:avLst/>
          </a:prstGeom>
          <a:solidFill>
            <a:srgbClr val="C00000">
              <a:alpha val="60000"/>
            </a:srgbClr>
          </a:solidFill>
          <a:ln w="38100">
            <a:solidFill>
              <a:srgbClr val="C00000"/>
            </a:solidFill>
          </a:ln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FBC35E7-36C3-466C-80D1-A21099927B4B}"/>
              </a:ext>
            </a:extLst>
          </p:cNvPr>
          <p:cNvSpPr txBox="1"/>
          <p:nvPr/>
        </p:nvSpPr>
        <p:spPr>
          <a:xfrm>
            <a:off x="-3253063" y="10475569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READY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36A3C3B-238D-4435-98EA-95598813D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0" y="10487040"/>
            <a:ext cx="634860" cy="634860"/>
          </a:xfrm>
          <a:prstGeom prst="rect">
            <a:avLst/>
          </a:prstGeom>
        </p:spPr>
      </p:pic>
      <p:sp>
        <p:nvSpPr>
          <p:cNvPr id="22" name="Rectangle : avec coins rognés en diagonale 21">
            <a:extLst>
              <a:ext uri="{FF2B5EF4-FFF2-40B4-BE49-F238E27FC236}">
                <a16:creationId xmlns:a16="http://schemas.microsoft.com/office/drawing/2014/main" id="{6C529662-69FE-4AF5-850A-38B69ABEB973}"/>
              </a:ext>
            </a:extLst>
          </p:cNvPr>
          <p:cNvSpPr/>
          <p:nvPr/>
        </p:nvSpPr>
        <p:spPr>
          <a:xfrm rot="10800000" flipH="1">
            <a:off x="7994878" y="5587766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00B050"/>
            </a:solidFill>
          </a:ln>
          <a:effectLst>
            <a:glow rad="2286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 : avec coins rognés en diagonale 25">
            <a:extLst>
              <a:ext uri="{FF2B5EF4-FFF2-40B4-BE49-F238E27FC236}">
                <a16:creationId xmlns:a16="http://schemas.microsoft.com/office/drawing/2014/main" id="{0492E178-645F-4063-9355-E4FDDBA2F61F}"/>
              </a:ext>
            </a:extLst>
          </p:cNvPr>
          <p:cNvSpPr/>
          <p:nvPr/>
        </p:nvSpPr>
        <p:spPr>
          <a:xfrm rot="10800000" flipH="1">
            <a:off x="7994877" y="10327513"/>
            <a:ext cx="4785136" cy="942445"/>
          </a:xfrm>
          <a:prstGeom prst="snip2DiagRect">
            <a:avLst/>
          </a:prstGeom>
          <a:solidFill>
            <a:srgbClr val="00B050">
              <a:alpha val="60000"/>
            </a:srgbClr>
          </a:solidFill>
          <a:ln w="38100">
            <a:solidFill>
              <a:srgbClr val="00B050"/>
            </a:solidFill>
          </a:ln>
          <a:effectLst>
            <a:glow rad="2286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C92C1C1-B72D-4536-A4E0-E4814F1BE0F1}"/>
              </a:ext>
            </a:extLst>
          </p:cNvPr>
          <p:cNvSpPr txBox="1"/>
          <p:nvPr/>
        </p:nvSpPr>
        <p:spPr>
          <a:xfrm>
            <a:off x="8250623" y="10475569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READY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549B0E64-E2A2-4CC7-B616-3A41E0B05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346" y="10487040"/>
            <a:ext cx="634860" cy="63486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DA43E118-6A98-4959-A836-66918A412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616489" y="2597881"/>
            <a:ext cx="490538" cy="817563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567E1799-3885-4A9B-A0CA-8765DFD2E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944" y="2597880"/>
            <a:ext cx="490538" cy="817563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287B775-7704-475A-B0B7-19218A1C5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29815" y="7386637"/>
            <a:ext cx="490538" cy="817563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4D122E20-08D6-4A21-881D-EDEA9A1CC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30" y="7386637"/>
            <a:ext cx="490538" cy="817563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A9FE3BE5-BB6D-4B74-B62E-20695D6C6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1405" y="2517242"/>
            <a:ext cx="490538" cy="81756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612E9F0-8CB6-4F49-9E28-B944C925F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0" y="2517241"/>
            <a:ext cx="490538" cy="817563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40AC190D-3D74-4A03-A221-9C6395007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62172" y="7386637"/>
            <a:ext cx="490538" cy="817563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491E8DAB-CE18-41B1-9C24-791BDD63B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717" y="7386637"/>
            <a:ext cx="490538" cy="81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74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4D288F3-CF00-4B4C-A3DA-E0F40A0A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FFBE9E-6ADA-46D1-A06E-D6A6904A7DC0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avec coins rognés en diagonale 8">
            <a:extLst>
              <a:ext uri="{FF2B5EF4-FFF2-40B4-BE49-F238E27FC236}">
                <a16:creationId xmlns:a16="http://schemas.microsoft.com/office/drawing/2014/main" id="{AFE3B365-F9C4-41E1-8EDE-7A3DAB5B1069}"/>
              </a:ext>
            </a:extLst>
          </p:cNvPr>
          <p:cNvSpPr/>
          <p:nvPr/>
        </p:nvSpPr>
        <p:spPr>
          <a:xfrm rot="10800000" flipH="1">
            <a:off x="-3497110" y="5587766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C0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 : avec coins rognés en diagonale 21">
            <a:extLst>
              <a:ext uri="{FF2B5EF4-FFF2-40B4-BE49-F238E27FC236}">
                <a16:creationId xmlns:a16="http://schemas.microsoft.com/office/drawing/2014/main" id="{6C529662-69FE-4AF5-850A-38B69ABEB973}"/>
              </a:ext>
            </a:extLst>
          </p:cNvPr>
          <p:cNvSpPr/>
          <p:nvPr/>
        </p:nvSpPr>
        <p:spPr>
          <a:xfrm rot="10800000" flipH="1">
            <a:off x="7994878" y="5587766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00B050"/>
            </a:solidFill>
          </a:ln>
          <a:effectLst>
            <a:glow rad="2286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55AC8F46-951D-4A0A-8858-2D560786A0A7}"/>
              </a:ext>
            </a:extLst>
          </p:cNvPr>
          <p:cNvSpPr/>
          <p:nvPr/>
        </p:nvSpPr>
        <p:spPr>
          <a:xfrm rot="10800000" flipH="1">
            <a:off x="-8983783" y="848019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accent1"/>
            </a:solidFill>
          </a:ln>
          <a:effectLst>
            <a:glow rad="2286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avec coins rognés en diagonale 9">
            <a:extLst>
              <a:ext uri="{FF2B5EF4-FFF2-40B4-BE49-F238E27FC236}">
                <a16:creationId xmlns:a16="http://schemas.microsoft.com/office/drawing/2014/main" id="{2B2B169C-6891-4426-9C8A-26CB2C436786}"/>
              </a:ext>
            </a:extLst>
          </p:cNvPr>
          <p:cNvSpPr/>
          <p:nvPr/>
        </p:nvSpPr>
        <p:spPr>
          <a:xfrm rot="10800000" flipH="1">
            <a:off x="2554111" y="848019"/>
            <a:ext cx="5486673" cy="4317532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7F4AAA-3D94-4A64-B695-61D752FC42E3}"/>
              </a:ext>
            </a:extLst>
          </p:cNvPr>
          <p:cNvSpPr/>
          <p:nvPr/>
        </p:nvSpPr>
        <p:spPr>
          <a:xfrm>
            <a:off x="7994876" y="10303006"/>
            <a:ext cx="4785136" cy="991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A2FB70-6817-48A5-8EDE-757E1815536A}"/>
              </a:ext>
            </a:extLst>
          </p:cNvPr>
          <p:cNvSpPr/>
          <p:nvPr/>
        </p:nvSpPr>
        <p:spPr>
          <a:xfrm>
            <a:off x="2554110" y="5538756"/>
            <a:ext cx="4785136" cy="991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2ECA38-C068-4FEE-B37B-1EB45094B84F}"/>
              </a:ext>
            </a:extLst>
          </p:cNvPr>
          <p:cNvSpPr/>
          <p:nvPr/>
        </p:nvSpPr>
        <p:spPr>
          <a:xfrm>
            <a:off x="-3508809" y="10327513"/>
            <a:ext cx="4785136" cy="94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AD5FD3-40F4-404A-AFC6-2357663CCDB1}"/>
              </a:ext>
            </a:extLst>
          </p:cNvPr>
          <p:cNvSpPr/>
          <p:nvPr/>
        </p:nvSpPr>
        <p:spPr>
          <a:xfrm>
            <a:off x="-8983784" y="5538757"/>
            <a:ext cx="4785137" cy="94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0B2DF0-8968-4842-B8CD-1B90ACF17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566" y="-1524174"/>
            <a:ext cx="7277332" cy="166772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59B55C9-873F-43E5-B773-F0C9BA01576D}"/>
              </a:ext>
            </a:extLst>
          </p:cNvPr>
          <p:cNvSpPr/>
          <p:nvPr/>
        </p:nvSpPr>
        <p:spPr>
          <a:xfrm>
            <a:off x="-8496366" y="-1157001"/>
            <a:ext cx="1464326" cy="776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0582E-71C2-487E-8DC2-713882DB7A9D}"/>
              </a:ext>
            </a:extLst>
          </p:cNvPr>
          <p:cNvSpPr/>
          <p:nvPr/>
        </p:nvSpPr>
        <p:spPr>
          <a:xfrm>
            <a:off x="3779237" y="1660816"/>
            <a:ext cx="3036419" cy="253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32415A-2561-4A93-B7E5-C74C7D92812B}"/>
              </a:ext>
            </a:extLst>
          </p:cNvPr>
          <p:cNvSpPr/>
          <p:nvPr/>
        </p:nvSpPr>
        <p:spPr>
          <a:xfrm>
            <a:off x="9220004" y="6530212"/>
            <a:ext cx="3036419" cy="253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72585-3489-43B5-96FF-468F8F6E9506}"/>
              </a:ext>
            </a:extLst>
          </p:cNvPr>
          <p:cNvSpPr/>
          <p:nvPr/>
        </p:nvSpPr>
        <p:spPr>
          <a:xfrm>
            <a:off x="-2271983" y="6530212"/>
            <a:ext cx="3036419" cy="253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579C75-5C7F-42ED-98AE-3D321D36F8F3}"/>
              </a:ext>
            </a:extLst>
          </p:cNvPr>
          <p:cNvSpPr/>
          <p:nvPr/>
        </p:nvSpPr>
        <p:spPr>
          <a:xfrm>
            <a:off x="-7758657" y="1741577"/>
            <a:ext cx="3036419" cy="253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3AEE-09CD-4E0D-ADA8-FD1F7D231749}"/>
              </a:ext>
            </a:extLst>
          </p:cNvPr>
          <p:cNvSpPr/>
          <p:nvPr/>
        </p:nvSpPr>
        <p:spPr>
          <a:xfrm flipH="1">
            <a:off x="-8616491" y="2597880"/>
            <a:ext cx="490538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2074E2-FC30-470B-9D50-D9CE1CB2FB67}"/>
              </a:ext>
            </a:extLst>
          </p:cNvPr>
          <p:cNvSpPr/>
          <p:nvPr/>
        </p:nvSpPr>
        <p:spPr>
          <a:xfrm flipH="1">
            <a:off x="-4354944" y="2597879"/>
            <a:ext cx="490538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2871E0-76BD-4B83-B899-59389AB7A0A6}"/>
              </a:ext>
            </a:extLst>
          </p:cNvPr>
          <p:cNvSpPr/>
          <p:nvPr/>
        </p:nvSpPr>
        <p:spPr>
          <a:xfrm flipH="1">
            <a:off x="-3129817" y="7378605"/>
            <a:ext cx="490538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83FEB2-8BBE-40B5-B1A9-038524D33E33}"/>
              </a:ext>
            </a:extLst>
          </p:cNvPr>
          <p:cNvSpPr/>
          <p:nvPr/>
        </p:nvSpPr>
        <p:spPr>
          <a:xfrm flipH="1">
            <a:off x="1131730" y="7378605"/>
            <a:ext cx="490538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DDAFAC-6058-4638-8A33-B2A08D0E1DA2}"/>
              </a:ext>
            </a:extLst>
          </p:cNvPr>
          <p:cNvSpPr/>
          <p:nvPr/>
        </p:nvSpPr>
        <p:spPr>
          <a:xfrm flipH="1">
            <a:off x="2921403" y="2475138"/>
            <a:ext cx="490538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63AC7DA-EAE9-4D16-8E35-B674F7881BD3}"/>
              </a:ext>
            </a:extLst>
          </p:cNvPr>
          <p:cNvSpPr/>
          <p:nvPr/>
        </p:nvSpPr>
        <p:spPr>
          <a:xfrm flipH="1">
            <a:off x="7182950" y="2517240"/>
            <a:ext cx="490538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BDC406-B46D-4E26-80E8-6A5A88752CFD}"/>
              </a:ext>
            </a:extLst>
          </p:cNvPr>
          <p:cNvSpPr/>
          <p:nvPr/>
        </p:nvSpPr>
        <p:spPr>
          <a:xfrm flipH="1">
            <a:off x="8362170" y="7386637"/>
            <a:ext cx="490538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4199AF-0A6D-499C-8DAB-22DC8DA30A74}"/>
              </a:ext>
            </a:extLst>
          </p:cNvPr>
          <p:cNvSpPr/>
          <p:nvPr/>
        </p:nvSpPr>
        <p:spPr>
          <a:xfrm flipH="1">
            <a:off x="12578995" y="7378605"/>
            <a:ext cx="490538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7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0E9D3D-19ED-4D2C-87DE-691EC2C92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93EEFD-9147-4666-977F-E6B8A70EC709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1CEA0A-26CC-42F4-A885-5BBD9FE18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9590" y="9146923"/>
            <a:ext cx="9847400" cy="2317652"/>
          </a:xfrm>
          <a:prstGeom prst="rect">
            <a:avLst/>
          </a:prstGeom>
        </p:spPr>
      </p:pic>
      <p:sp>
        <p:nvSpPr>
          <p:cNvPr id="15" name="Rectangle : avec coins rognés en diagonale 14">
            <a:extLst>
              <a:ext uri="{FF2B5EF4-FFF2-40B4-BE49-F238E27FC236}">
                <a16:creationId xmlns:a16="http://schemas.microsoft.com/office/drawing/2014/main" id="{F978EFF3-AEDF-49D0-820B-4C0517F73538}"/>
              </a:ext>
            </a:extLst>
          </p:cNvPr>
          <p:cNvSpPr/>
          <p:nvPr/>
        </p:nvSpPr>
        <p:spPr>
          <a:xfrm rot="10800000" flipH="1">
            <a:off x="-1102786" y="-764095"/>
            <a:ext cx="7884585" cy="8783035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FF7BE2-FBB7-4CD0-B5B0-8C008662E458}"/>
              </a:ext>
            </a:extLst>
          </p:cNvPr>
          <p:cNvSpPr/>
          <p:nvPr/>
        </p:nvSpPr>
        <p:spPr>
          <a:xfrm>
            <a:off x="-532345" y="5404330"/>
            <a:ext cx="6743699" cy="152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A3241D-38DE-4B96-9FE2-D25175AA7522}"/>
              </a:ext>
            </a:extLst>
          </p:cNvPr>
          <p:cNvSpPr/>
          <p:nvPr/>
        </p:nvSpPr>
        <p:spPr>
          <a:xfrm>
            <a:off x="-532345" y="3088132"/>
            <a:ext cx="6743699" cy="152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10393C-4BCE-420C-A029-86AE6BAAFF15}"/>
              </a:ext>
            </a:extLst>
          </p:cNvPr>
          <p:cNvSpPr/>
          <p:nvPr/>
        </p:nvSpPr>
        <p:spPr>
          <a:xfrm>
            <a:off x="-532345" y="783194"/>
            <a:ext cx="6743700" cy="152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0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8DA63A0-3EBF-42D9-8414-257E3EF6B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DBDE83-D1F7-4639-9236-88625E70D0F9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71F6C6A-74BD-4C14-857C-95CCCF7E9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3033" y="8809350"/>
            <a:ext cx="10514285" cy="2793651"/>
          </a:xfrm>
          <a:prstGeom prst="rect">
            <a:avLst/>
          </a:prstGeom>
        </p:spPr>
      </p:pic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F7EAC4F1-315F-4D0E-81A2-FD1FB1AE0A85}"/>
              </a:ext>
            </a:extLst>
          </p:cNvPr>
          <p:cNvSpPr/>
          <p:nvPr/>
        </p:nvSpPr>
        <p:spPr>
          <a:xfrm rot="10800000" flipH="1">
            <a:off x="-1102786" y="-764095"/>
            <a:ext cx="7884585" cy="8783035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 : avec coins rognés en diagonale 7">
            <a:extLst>
              <a:ext uri="{FF2B5EF4-FFF2-40B4-BE49-F238E27FC236}">
                <a16:creationId xmlns:a16="http://schemas.microsoft.com/office/drawing/2014/main" id="{2792F45B-8990-488A-A86D-2F32F8864C0D}"/>
              </a:ext>
            </a:extLst>
          </p:cNvPr>
          <p:cNvSpPr/>
          <p:nvPr/>
        </p:nvSpPr>
        <p:spPr>
          <a:xfrm rot="10800000" flipH="1">
            <a:off x="-532344" y="783196"/>
            <a:ext cx="6743700" cy="1520157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avec coins rognés en diagonale 8">
            <a:extLst>
              <a:ext uri="{FF2B5EF4-FFF2-40B4-BE49-F238E27FC236}">
                <a16:creationId xmlns:a16="http://schemas.microsoft.com/office/drawing/2014/main" id="{FC868D6D-9BBE-4EE6-B65A-D9BC421424DE}"/>
              </a:ext>
            </a:extLst>
          </p:cNvPr>
          <p:cNvSpPr/>
          <p:nvPr/>
        </p:nvSpPr>
        <p:spPr>
          <a:xfrm rot="10800000" flipH="1">
            <a:off x="-532344" y="3093763"/>
            <a:ext cx="6743700" cy="1520157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 : avec coins rognés en diagonale 9">
            <a:extLst>
              <a:ext uri="{FF2B5EF4-FFF2-40B4-BE49-F238E27FC236}">
                <a16:creationId xmlns:a16="http://schemas.microsoft.com/office/drawing/2014/main" id="{65B9A5E8-1D63-4DBB-A20D-9DE2B3946C14}"/>
              </a:ext>
            </a:extLst>
          </p:cNvPr>
          <p:cNvSpPr/>
          <p:nvPr/>
        </p:nvSpPr>
        <p:spPr>
          <a:xfrm rot="10800000" flipH="1">
            <a:off x="-532344" y="5404330"/>
            <a:ext cx="6743700" cy="1520157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DB001F-C392-43D9-83C2-622FC01C2E6B}"/>
              </a:ext>
            </a:extLst>
          </p:cNvPr>
          <p:cNvSpPr txBox="1"/>
          <p:nvPr/>
        </p:nvSpPr>
        <p:spPr>
          <a:xfrm>
            <a:off x="-1" y="5736729"/>
            <a:ext cx="498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Source Sans Pro SemiBold" panose="020B0604020202020204" pitchFamily="34" charset="0"/>
              </a:rPr>
              <a:t>PRIVATE GAME</a:t>
            </a:r>
            <a:endParaRPr lang="fr-FR" sz="5400" dirty="0">
              <a:solidFill>
                <a:schemeClr val="bg1"/>
              </a:solidFill>
              <a:latin typeface="Source Sans Pro SemiBold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F06A38-AAC1-4C26-91DE-0B6D7FB12DA9}"/>
              </a:ext>
            </a:extLst>
          </p:cNvPr>
          <p:cNvSpPr txBox="1"/>
          <p:nvPr/>
        </p:nvSpPr>
        <p:spPr>
          <a:xfrm>
            <a:off x="0" y="3386547"/>
            <a:ext cx="4926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Source Sans Pro SemiBold" panose="020B0604020202020204" pitchFamily="34" charset="0"/>
              </a:rPr>
              <a:t>PUBLIC GAME</a:t>
            </a:r>
            <a:endParaRPr lang="fr-FR" sz="5400" dirty="0">
              <a:solidFill>
                <a:schemeClr val="bg1"/>
              </a:solidFill>
              <a:latin typeface="Source Sans Pro SemiBold" panose="020B0604020202020204" pitchFamily="34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DD3DEE72-A1D7-41B2-BEEC-FDEB99C24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106" y="5683441"/>
            <a:ext cx="955541" cy="955541"/>
          </a:xfrm>
          <a:prstGeom prst="rect">
            <a:avLst/>
          </a:prstGeom>
        </p:spPr>
      </p:pic>
      <p:sp>
        <p:nvSpPr>
          <p:cNvPr id="29" name="Signe de multiplication 28">
            <a:extLst>
              <a:ext uri="{FF2B5EF4-FFF2-40B4-BE49-F238E27FC236}">
                <a16:creationId xmlns:a16="http://schemas.microsoft.com/office/drawing/2014/main" id="{3B793E24-1D4B-4A8A-BD54-371E6C98C295}"/>
              </a:ext>
            </a:extLst>
          </p:cNvPr>
          <p:cNvSpPr/>
          <p:nvPr/>
        </p:nvSpPr>
        <p:spPr>
          <a:xfrm>
            <a:off x="12915901" y="-1524174"/>
            <a:ext cx="1543050" cy="1520158"/>
          </a:xfrm>
          <a:prstGeom prst="mathMultiply">
            <a:avLst/>
          </a:prstGeom>
          <a:solidFill>
            <a:srgbClr val="04101C"/>
          </a:solidFill>
          <a:ln w="762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bas 29">
            <a:extLst>
              <a:ext uri="{FF2B5EF4-FFF2-40B4-BE49-F238E27FC236}">
                <a16:creationId xmlns:a16="http://schemas.microsoft.com/office/drawing/2014/main" id="{2959E24A-35C0-4EB9-B9E4-21A509567C0E}"/>
              </a:ext>
            </a:extLst>
          </p:cNvPr>
          <p:cNvSpPr/>
          <p:nvPr/>
        </p:nvSpPr>
        <p:spPr>
          <a:xfrm rot="5400000">
            <a:off x="-8279879" y="-1414176"/>
            <a:ext cx="785812" cy="1300163"/>
          </a:xfrm>
          <a:prstGeom prst="downArrow">
            <a:avLst/>
          </a:prstGeom>
          <a:solidFill>
            <a:srgbClr val="04101C"/>
          </a:solidFill>
          <a:ln w="5715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D96F38F-3C6E-412A-9520-3C03EF35A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88" y="3348759"/>
            <a:ext cx="955541" cy="9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5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40AA8474-36B2-4959-9980-DE48CBB1F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50008"/>
            <a:ext cx="25828978" cy="145288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4B15BBA-D464-4F7A-BE3E-348CF053BD4A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F7EAC4F1-315F-4D0E-81A2-FD1FB1AE0A85}"/>
              </a:ext>
            </a:extLst>
          </p:cNvPr>
          <p:cNvSpPr/>
          <p:nvPr/>
        </p:nvSpPr>
        <p:spPr>
          <a:xfrm rot="10800000" flipH="1">
            <a:off x="-1102786" y="-764095"/>
            <a:ext cx="7884585" cy="8783035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avec coins rognés en diagonale 9">
            <a:extLst>
              <a:ext uri="{FF2B5EF4-FFF2-40B4-BE49-F238E27FC236}">
                <a16:creationId xmlns:a16="http://schemas.microsoft.com/office/drawing/2014/main" id="{65B9A5E8-1D63-4DBB-A20D-9DE2B3946C14}"/>
              </a:ext>
            </a:extLst>
          </p:cNvPr>
          <p:cNvSpPr/>
          <p:nvPr/>
        </p:nvSpPr>
        <p:spPr>
          <a:xfrm rot="10800000" flipH="1">
            <a:off x="-532344" y="5404330"/>
            <a:ext cx="6743700" cy="1520157"/>
          </a:xfrm>
          <a:prstGeom prst="snip2DiagRect">
            <a:avLst/>
          </a:prstGeom>
          <a:solidFill>
            <a:schemeClr val="bg1"/>
          </a:solidFill>
          <a:ln w="38100">
            <a:solidFill>
              <a:srgbClr val="04101C"/>
            </a:solidFill>
          </a:ln>
          <a:effectLst>
            <a:glow rad="139700">
              <a:srgbClr val="04101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avec coins rognés en diagonale 8">
            <a:extLst>
              <a:ext uri="{FF2B5EF4-FFF2-40B4-BE49-F238E27FC236}">
                <a16:creationId xmlns:a16="http://schemas.microsoft.com/office/drawing/2014/main" id="{FC868D6D-9BBE-4EE6-B65A-D9BC421424DE}"/>
              </a:ext>
            </a:extLst>
          </p:cNvPr>
          <p:cNvSpPr/>
          <p:nvPr/>
        </p:nvSpPr>
        <p:spPr>
          <a:xfrm rot="10800000" flipH="1">
            <a:off x="-532344" y="3093763"/>
            <a:ext cx="6743700" cy="1520157"/>
          </a:xfrm>
          <a:prstGeom prst="snip2DiagRect">
            <a:avLst/>
          </a:prstGeom>
          <a:solidFill>
            <a:schemeClr val="bg1"/>
          </a:solidFill>
          <a:ln w="38100">
            <a:solidFill>
              <a:srgbClr val="04101C"/>
            </a:solidFill>
          </a:ln>
          <a:effectLst>
            <a:glow rad="139700">
              <a:srgbClr val="04101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3469A6A-0D6A-46DE-A198-8A72F20F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17" y="5683440"/>
            <a:ext cx="955541" cy="95554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65A4724-BEED-470A-BEBD-913D9B296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17" y="3353309"/>
            <a:ext cx="961530" cy="961530"/>
          </a:xfrm>
          <a:prstGeom prst="rect">
            <a:avLst/>
          </a:prstGeom>
        </p:spPr>
      </p:pic>
      <p:sp>
        <p:nvSpPr>
          <p:cNvPr id="8" name="Rectangle : avec coins rognés en diagonale 7">
            <a:extLst>
              <a:ext uri="{FF2B5EF4-FFF2-40B4-BE49-F238E27FC236}">
                <a16:creationId xmlns:a16="http://schemas.microsoft.com/office/drawing/2014/main" id="{2792F45B-8990-488A-A86D-2F32F8864C0D}"/>
              </a:ext>
            </a:extLst>
          </p:cNvPr>
          <p:cNvSpPr/>
          <p:nvPr/>
        </p:nvSpPr>
        <p:spPr>
          <a:xfrm rot="10800000" flipH="1">
            <a:off x="-532344" y="783196"/>
            <a:ext cx="6743700" cy="1520157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DB001F-C392-43D9-83C2-622FC01C2E6B}"/>
              </a:ext>
            </a:extLst>
          </p:cNvPr>
          <p:cNvSpPr txBox="1"/>
          <p:nvPr/>
        </p:nvSpPr>
        <p:spPr>
          <a:xfrm>
            <a:off x="-1" y="5736729"/>
            <a:ext cx="498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4101C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PRIVATE GAME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rgbClr val="04101C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F06A38-AAC1-4C26-91DE-0B6D7FB12DA9}"/>
              </a:ext>
            </a:extLst>
          </p:cNvPr>
          <p:cNvSpPr txBox="1"/>
          <p:nvPr/>
        </p:nvSpPr>
        <p:spPr>
          <a:xfrm>
            <a:off x="0" y="3386547"/>
            <a:ext cx="4926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4101C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PUBLIC GAME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rgbClr val="04101C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Signe de multiplication 28">
            <a:extLst>
              <a:ext uri="{FF2B5EF4-FFF2-40B4-BE49-F238E27FC236}">
                <a16:creationId xmlns:a16="http://schemas.microsoft.com/office/drawing/2014/main" id="{3B793E24-1D4B-4A8A-BD54-371E6C98C295}"/>
              </a:ext>
            </a:extLst>
          </p:cNvPr>
          <p:cNvSpPr/>
          <p:nvPr/>
        </p:nvSpPr>
        <p:spPr>
          <a:xfrm>
            <a:off x="12915901" y="-1524174"/>
            <a:ext cx="1543050" cy="1520158"/>
          </a:xfrm>
          <a:prstGeom prst="mathMultiply">
            <a:avLst/>
          </a:prstGeom>
          <a:solidFill>
            <a:schemeClr val="bg1"/>
          </a:solidFill>
          <a:ln w="76200">
            <a:solidFill>
              <a:srgbClr val="04101C"/>
            </a:solidFill>
          </a:ln>
          <a:effectLst>
            <a:glow rad="139700">
              <a:srgbClr val="04101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lèche : bas 29">
            <a:extLst>
              <a:ext uri="{FF2B5EF4-FFF2-40B4-BE49-F238E27FC236}">
                <a16:creationId xmlns:a16="http://schemas.microsoft.com/office/drawing/2014/main" id="{2959E24A-35C0-4EB9-B9E4-21A509567C0E}"/>
              </a:ext>
            </a:extLst>
          </p:cNvPr>
          <p:cNvSpPr/>
          <p:nvPr/>
        </p:nvSpPr>
        <p:spPr>
          <a:xfrm rot="5400000">
            <a:off x="-8279879" y="-1414176"/>
            <a:ext cx="785812" cy="1300163"/>
          </a:xfrm>
          <a:prstGeom prst="downArrow">
            <a:avLst/>
          </a:prstGeom>
          <a:solidFill>
            <a:schemeClr val="bg1"/>
          </a:solidFill>
          <a:ln w="57150">
            <a:solidFill>
              <a:srgbClr val="04101C"/>
            </a:solidFill>
          </a:ln>
          <a:effectLst>
            <a:glow rad="139700">
              <a:srgbClr val="04101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71F6C6A-74BD-4C14-857C-95CCCF7E9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3033" y="8809350"/>
            <a:ext cx="10514285" cy="27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7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082AFCF-0C04-4582-A15C-3DB927B24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7932FF-5A63-447B-9E4C-5BBAB6B626BF}"/>
              </a:ext>
            </a:extLst>
          </p:cNvPr>
          <p:cNvSpPr/>
          <p:nvPr/>
        </p:nvSpPr>
        <p:spPr>
          <a:xfrm>
            <a:off x="-10455629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5F08C9-646F-4818-ADF0-C8A7C3511354}"/>
              </a:ext>
            </a:extLst>
          </p:cNvPr>
          <p:cNvSpPr/>
          <p:nvPr/>
        </p:nvSpPr>
        <p:spPr>
          <a:xfrm>
            <a:off x="12954001" y="-1524173"/>
            <a:ext cx="1466848" cy="14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81E51D-9D4E-4EC2-AE22-778187915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3033" y="8809350"/>
            <a:ext cx="10514285" cy="2793651"/>
          </a:xfrm>
          <a:prstGeom prst="rect">
            <a:avLst/>
          </a:prstGeom>
        </p:spPr>
      </p:pic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7226013C-010C-4146-9CE5-DA3940274CAE}"/>
              </a:ext>
            </a:extLst>
          </p:cNvPr>
          <p:cNvSpPr/>
          <p:nvPr/>
        </p:nvSpPr>
        <p:spPr>
          <a:xfrm rot="10800000" flipH="1">
            <a:off x="-1102786" y="-764095"/>
            <a:ext cx="7884585" cy="8783035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1F3E53-B929-45DA-ACC0-90C8C6676EEE}"/>
              </a:ext>
            </a:extLst>
          </p:cNvPr>
          <p:cNvSpPr/>
          <p:nvPr/>
        </p:nvSpPr>
        <p:spPr>
          <a:xfrm>
            <a:off x="-532345" y="783194"/>
            <a:ext cx="6743700" cy="152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BC475C-C6F7-43E3-96EA-4D218C735AAA}"/>
              </a:ext>
            </a:extLst>
          </p:cNvPr>
          <p:cNvSpPr/>
          <p:nvPr/>
        </p:nvSpPr>
        <p:spPr>
          <a:xfrm>
            <a:off x="-532345" y="3088132"/>
            <a:ext cx="6743699" cy="152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24FEB-0784-41F0-83C6-685D273323CB}"/>
              </a:ext>
            </a:extLst>
          </p:cNvPr>
          <p:cNvSpPr/>
          <p:nvPr/>
        </p:nvSpPr>
        <p:spPr>
          <a:xfrm>
            <a:off x="-532345" y="5404330"/>
            <a:ext cx="6743699" cy="152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37A857-68FE-4972-BAE4-EDDF82C91A21}"/>
              </a:ext>
            </a:extLst>
          </p:cNvPr>
          <p:cNvSpPr/>
          <p:nvPr/>
        </p:nvSpPr>
        <p:spPr>
          <a:xfrm>
            <a:off x="-8496366" y="-1157001"/>
            <a:ext cx="1464326" cy="776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09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F6796AC-F095-4FD8-B3E8-A2C849C1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BC95029-601A-42D3-A71E-473DE18FFCE1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8F2A1E53-BE59-4CBF-B049-15975FA62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566" y="-1524174"/>
            <a:ext cx="6943786" cy="1667722"/>
          </a:xfrm>
          <a:prstGeom prst="rect">
            <a:avLst/>
          </a:prstGeom>
        </p:spPr>
      </p:pic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id="{F9D55CED-D197-4841-B09B-D678F9FE33A5}"/>
              </a:ext>
            </a:extLst>
          </p:cNvPr>
          <p:cNvSpPr/>
          <p:nvPr/>
        </p:nvSpPr>
        <p:spPr>
          <a:xfrm>
            <a:off x="12915901" y="-1524174"/>
            <a:ext cx="1543050" cy="1520158"/>
          </a:xfrm>
          <a:prstGeom prst="mathMultiply">
            <a:avLst/>
          </a:prstGeom>
          <a:solidFill>
            <a:srgbClr val="04101C"/>
          </a:solidFill>
          <a:ln w="762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 : avec coins rognés en diagonale 25">
            <a:extLst>
              <a:ext uri="{FF2B5EF4-FFF2-40B4-BE49-F238E27FC236}">
                <a16:creationId xmlns:a16="http://schemas.microsoft.com/office/drawing/2014/main" id="{C486DE26-A312-425C-BA83-C37521CD5681}"/>
              </a:ext>
            </a:extLst>
          </p:cNvPr>
          <p:cNvSpPr/>
          <p:nvPr/>
        </p:nvSpPr>
        <p:spPr>
          <a:xfrm rot="10800000" flipH="1">
            <a:off x="-1203007" y="1268505"/>
            <a:ext cx="7884585" cy="8783035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 : avec coins rognés en diagonale 26">
            <a:extLst>
              <a:ext uri="{FF2B5EF4-FFF2-40B4-BE49-F238E27FC236}">
                <a16:creationId xmlns:a16="http://schemas.microsoft.com/office/drawing/2014/main" id="{E42CBBE7-5A2D-4558-9E02-435C335CEBE0}"/>
              </a:ext>
            </a:extLst>
          </p:cNvPr>
          <p:cNvSpPr/>
          <p:nvPr/>
        </p:nvSpPr>
        <p:spPr>
          <a:xfrm rot="10800000" flipH="1">
            <a:off x="-632565" y="2815796"/>
            <a:ext cx="6743700" cy="1520157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 : avec coins rognés en diagonale 27">
            <a:extLst>
              <a:ext uri="{FF2B5EF4-FFF2-40B4-BE49-F238E27FC236}">
                <a16:creationId xmlns:a16="http://schemas.microsoft.com/office/drawing/2014/main" id="{8FBE8814-9E15-40F5-BF69-9DE1C38D2FCF}"/>
              </a:ext>
            </a:extLst>
          </p:cNvPr>
          <p:cNvSpPr/>
          <p:nvPr/>
        </p:nvSpPr>
        <p:spPr>
          <a:xfrm rot="10800000" flipH="1">
            <a:off x="-632565" y="5126363"/>
            <a:ext cx="6743700" cy="1520157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 : avec coins rognés en diagonale 28">
            <a:extLst>
              <a:ext uri="{FF2B5EF4-FFF2-40B4-BE49-F238E27FC236}">
                <a16:creationId xmlns:a16="http://schemas.microsoft.com/office/drawing/2014/main" id="{63609C96-E4D4-4B57-ADA6-93935597608B}"/>
              </a:ext>
            </a:extLst>
          </p:cNvPr>
          <p:cNvSpPr/>
          <p:nvPr/>
        </p:nvSpPr>
        <p:spPr>
          <a:xfrm rot="10800000" flipH="1">
            <a:off x="-632565" y="7436930"/>
            <a:ext cx="6743700" cy="1520157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83C55391-FF0A-4B58-BA4A-E290B6E39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885" y="7776962"/>
            <a:ext cx="883023" cy="883023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ABB831CF-AA59-4109-AA62-EBF697FF7B7B}"/>
              </a:ext>
            </a:extLst>
          </p:cNvPr>
          <p:cNvSpPr txBox="1"/>
          <p:nvPr/>
        </p:nvSpPr>
        <p:spPr>
          <a:xfrm>
            <a:off x="-100221" y="7769329"/>
            <a:ext cx="441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SETTINGS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5D98EF8-2E14-4DC4-8268-BC886BF63CE0}"/>
              </a:ext>
            </a:extLst>
          </p:cNvPr>
          <p:cNvSpPr txBox="1"/>
          <p:nvPr/>
        </p:nvSpPr>
        <p:spPr>
          <a:xfrm>
            <a:off x="-100221" y="5419147"/>
            <a:ext cx="441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LEAVE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5B2B8D52-CF8A-4F84-9FB5-B3ED3C02D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59" y="3051200"/>
            <a:ext cx="1049349" cy="1049349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0C0A96A4-139B-42C3-ABD8-0A473FABD870}"/>
              </a:ext>
            </a:extLst>
          </p:cNvPr>
          <p:cNvSpPr txBox="1"/>
          <p:nvPr/>
        </p:nvSpPr>
        <p:spPr>
          <a:xfrm>
            <a:off x="-100221" y="3153871"/>
            <a:ext cx="498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RESUME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95E13E14-09B2-4D0B-B92D-2269793A5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3" y="5460911"/>
            <a:ext cx="987235" cy="98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5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>
            <a:extLst>
              <a:ext uri="{FF2B5EF4-FFF2-40B4-BE49-F238E27FC236}">
                <a16:creationId xmlns:a16="http://schemas.microsoft.com/office/drawing/2014/main" id="{2A6770B1-EB34-4641-B287-74514A7E9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4FC1D6D-AA34-4BDA-A9B5-1734E00240DF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 : avec coins rognés en diagonale 25">
            <a:extLst>
              <a:ext uri="{FF2B5EF4-FFF2-40B4-BE49-F238E27FC236}">
                <a16:creationId xmlns:a16="http://schemas.microsoft.com/office/drawing/2014/main" id="{C486DE26-A312-425C-BA83-C37521CD5681}"/>
              </a:ext>
            </a:extLst>
          </p:cNvPr>
          <p:cNvSpPr/>
          <p:nvPr/>
        </p:nvSpPr>
        <p:spPr>
          <a:xfrm rot="10800000" flipH="1">
            <a:off x="-1203007" y="1268505"/>
            <a:ext cx="7884585" cy="8783035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Rectangle : avec coins rognés en diagonale 15">
            <a:extLst>
              <a:ext uri="{FF2B5EF4-FFF2-40B4-BE49-F238E27FC236}">
                <a16:creationId xmlns:a16="http://schemas.microsoft.com/office/drawing/2014/main" id="{B667EE2B-E962-4112-9A9B-D942D0BD7CF5}"/>
              </a:ext>
            </a:extLst>
          </p:cNvPr>
          <p:cNvSpPr/>
          <p:nvPr/>
        </p:nvSpPr>
        <p:spPr>
          <a:xfrm rot="10800000" flipH="1">
            <a:off x="-647700" y="7436930"/>
            <a:ext cx="6743700" cy="1520157"/>
          </a:xfrm>
          <a:prstGeom prst="snip2DiagRect">
            <a:avLst/>
          </a:prstGeom>
          <a:solidFill>
            <a:schemeClr val="bg1"/>
          </a:solidFill>
          <a:ln w="38100">
            <a:solidFill>
              <a:srgbClr val="04101C"/>
            </a:solidFill>
          </a:ln>
          <a:effectLst>
            <a:glow rad="139700">
              <a:srgbClr val="04101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 : avec coins rognés en diagonale 27">
            <a:extLst>
              <a:ext uri="{FF2B5EF4-FFF2-40B4-BE49-F238E27FC236}">
                <a16:creationId xmlns:a16="http://schemas.microsoft.com/office/drawing/2014/main" id="{8FBE8814-9E15-40F5-BF69-9DE1C38D2FCF}"/>
              </a:ext>
            </a:extLst>
          </p:cNvPr>
          <p:cNvSpPr/>
          <p:nvPr/>
        </p:nvSpPr>
        <p:spPr>
          <a:xfrm rot="10800000" flipH="1">
            <a:off x="-632565" y="5126363"/>
            <a:ext cx="6743700" cy="1520157"/>
          </a:xfrm>
          <a:prstGeom prst="snip2DiagRect">
            <a:avLst/>
          </a:prstGeom>
          <a:solidFill>
            <a:schemeClr val="bg1"/>
          </a:solidFill>
          <a:ln w="38100">
            <a:solidFill>
              <a:srgbClr val="04101C"/>
            </a:solidFill>
          </a:ln>
          <a:effectLst>
            <a:glow rad="139700">
              <a:srgbClr val="04101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5D98EF8-2E14-4DC4-8268-BC886BF63CE0}"/>
              </a:ext>
            </a:extLst>
          </p:cNvPr>
          <p:cNvSpPr txBox="1"/>
          <p:nvPr/>
        </p:nvSpPr>
        <p:spPr>
          <a:xfrm>
            <a:off x="-100221" y="5419147"/>
            <a:ext cx="441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04101C"/>
                </a:solidFill>
                <a:latin typeface="Source Sans Pro SemiBold" panose="020B0604020202020204" pitchFamily="34" charset="0"/>
              </a:rPr>
              <a:t>LEAVE</a:t>
            </a:r>
            <a:endParaRPr lang="fr-FR" sz="5400" dirty="0">
              <a:solidFill>
                <a:srgbClr val="04101C"/>
              </a:solidFill>
              <a:latin typeface="Source Sans Pro SemiBold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6D739F0-3271-442A-93CB-FFE51BF7BF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40404">
                  <a:alpha val="5490"/>
                </a:srgbClr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57" y="5460911"/>
            <a:ext cx="987235" cy="987235"/>
          </a:xfrm>
          <a:prstGeom prst="rect">
            <a:avLst/>
          </a:prstGeom>
        </p:spPr>
      </p:pic>
      <p:sp>
        <p:nvSpPr>
          <p:cNvPr id="39" name="Rectangle : avec coins rognés en diagonale 38">
            <a:extLst>
              <a:ext uri="{FF2B5EF4-FFF2-40B4-BE49-F238E27FC236}">
                <a16:creationId xmlns:a16="http://schemas.microsoft.com/office/drawing/2014/main" id="{1B6B6492-27A4-4292-AF56-02EB4F6308CE}"/>
              </a:ext>
            </a:extLst>
          </p:cNvPr>
          <p:cNvSpPr/>
          <p:nvPr/>
        </p:nvSpPr>
        <p:spPr>
          <a:xfrm rot="10800000" flipH="1">
            <a:off x="-632565" y="2816298"/>
            <a:ext cx="6743700" cy="1520157"/>
          </a:xfrm>
          <a:prstGeom prst="snip2DiagRect">
            <a:avLst/>
          </a:prstGeom>
          <a:solidFill>
            <a:schemeClr val="bg1"/>
          </a:solidFill>
          <a:ln w="38100">
            <a:solidFill>
              <a:srgbClr val="04101C"/>
            </a:solidFill>
          </a:ln>
          <a:effectLst>
            <a:glow rad="139700">
              <a:srgbClr val="04101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E2714A3-CF51-4BAA-9DA1-27221E989A58}"/>
              </a:ext>
            </a:extLst>
          </p:cNvPr>
          <p:cNvSpPr txBox="1"/>
          <p:nvPr/>
        </p:nvSpPr>
        <p:spPr>
          <a:xfrm>
            <a:off x="-100221" y="3154373"/>
            <a:ext cx="498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4101C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RESUME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rgbClr val="04101C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8F2A1E53-BE59-4CBF-B049-15975FA62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566" y="-1524174"/>
            <a:ext cx="6943786" cy="1667722"/>
          </a:xfrm>
          <a:prstGeom prst="rect">
            <a:avLst/>
          </a:prstGeom>
        </p:spPr>
      </p:pic>
      <p:sp>
        <p:nvSpPr>
          <p:cNvPr id="21" name="Signe de multiplication 20">
            <a:extLst>
              <a:ext uri="{FF2B5EF4-FFF2-40B4-BE49-F238E27FC236}">
                <a16:creationId xmlns:a16="http://schemas.microsoft.com/office/drawing/2014/main" id="{5365BF42-FA32-47AE-A5B5-C4748F128BDC}"/>
              </a:ext>
            </a:extLst>
          </p:cNvPr>
          <p:cNvSpPr/>
          <p:nvPr/>
        </p:nvSpPr>
        <p:spPr>
          <a:xfrm>
            <a:off x="12915901" y="-1524174"/>
            <a:ext cx="1543050" cy="1520158"/>
          </a:xfrm>
          <a:prstGeom prst="mathMultiply">
            <a:avLst/>
          </a:prstGeom>
          <a:solidFill>
            <a:schemeClr val="bg1"/>
          </a:solidFill>
          <a:ln w="76200">
            <a:solidFill>
              <a:srgbClr val="04101C"/>
            </a:solidFill>
          </a:ln>
          <a:effectLst>
            <a:glow rad="139700">
              <a:srgbClr val="04101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BA657895-148A-4FB6-8643-F7D4CC388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59" y="3050751"/>
            <a:ext cx="1049349" cy="104934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5A4EACB-AED7-4452-80AE-49E9D7DDA8A5}"/>
              </a:ext>
            </a:extLst>
          </p:cNvPr>
          <p:cNvSpPr txBox="1"/>
          <p:nvPr/>
        </p:nvSpPr>
        <p:spPr>
          <a:xfrm>
            <a:off x="-115356" y="7769329"/>
            <a:ext cx="441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4101C"/>
                </a:solidFill>
                <a:effectLst/>
                <a:uLnTx/>
                <a:uFillTx/>
                <a:latin typeface="Source Sans Pro SemiBold" panose="020B0604020202020204" pitchFamily="34" charset="0"/>
                <a:ea typeface="+mn-ea"/>
                <a:cs typeface="+mn-cs"/>
              </a:rPr>
              <a:t>SETTINGS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rgbClr val="04101C"/>
              </a:solidFill>
              <a:effectLst/>
              <a:uLnTx/>
              <a:uFillTx/>
              <a:latin typeface="Source Sans Pro SemiBold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92CC471-ACB1-49DD-AB95-8009971B61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49" y="7776962"/>
            <a:ext cx="883023" cy="8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7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5F0C2C-1F3C-4866-A472-B84DF0CDF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378" y="-2433637"/>
            <a:ext cx="25828978" cy="1452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BC5F55-FFED-47CC-B223-6B896332E481}"/>
              </a:ext>
            </a:extLst>
          </p:cNvPr>
          <p:cNvSpPr/>
          <p:nvPr/>
        </p:nvSpPr>
        <p:spPr>
          <a:xfrm>
            <a:off x="-10360378" y="-2433637"/>
            <a:ext cx="25828978" cy="14528800"/>
          </a:xfrm>
          <a:prstGeom prst="rect">
            <a:avLst/>
          </a:prstGeom>
          <a:solidFill>
            <a:srgbClr val="04101C">
              <a:alpha val="30196"/>
            </a:srgb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8A3ED69-F61F-4E3E-8E5A-FEB178452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566" y="-1524174"/>
            <a:ext cx="6943786" cy="1667722"/>
          </a:xfrm>
          <a:prstGeom prst="rect">
            <a:avLst/>
          </a:prstGeom>
        </p:spPr>
      </p:pic>
      <p:sp>
        <p:nvSpPr>
          <p:cNvPr id="16" name="Signe de multiplication 15">
            <a:extLst>
              <a:ext uri="{FF2B5EF4-FFF2-40B4-BE49-F238E27FC236}">
                <a16:creationId xmlns:a16="http://schemas.microsoft.com/office/drawing/2014/main" id="{9AF05340-8EA1-4B83-AC62-D0BC190E82F7}"/>
              </a:ext>
            </a:extLst>
          </p:cNvPr>
          <p:cNvSpPr/>
          <p:nvPr/>
        </p:nvSpPr>
        <p:spPr>
          <a:xfrm>
            <a:off x="12915901" y="-1524174"/>
            <a:ext cx="1543050" cy="1520158"/>
          </a:xfrm>
          <a:prstGeom prst="mathMultiply">
            <a:avLst/>
          </a:prstGeom>
          <a:solidFill>
            <a:srgbClr val="04101C"/>
          </a:solidFill>
          <a:ln w="762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avec coins rognés en diagonale 16">
            <a:extLst>
              <a:ext uri="{FF2B5EF4-FFF2-40B4-BE49-F238E27FC236}">
                <a16:creationId xmlns:a16="http://schemas.microsoft.com/office/drawing/2014/main" id="{61581299-93DB-46B6-A4F0-021D19F23B1B}"/>
              </a:ext>
            </a:extLst>
          </p:cNvPr>
          <p:cNvSpPr/>
          <p:nvPr/>
        </p:nvSpPr>
        <p:spPr>
          <a:xfrm rot="10800000" flipH="1">
            <a:off x="-1203007" y="1268505"/>
            <a:ext cx="7884585" cy="8783035"/>
          </a:xfrm>
          <a:prstGeom prst="snip2DiagRect">
            <a:avLst/>
          </a:prstGeom>
          <a:solidFill>
            <a:srgbClr val="04101C">
              <a:alpha val="60000"/>
            </a:srgbClr>
          </a:solidFill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 : avec coins rognés en diagonale 17">
            <a:extLst>
              <a:ext uri="{FF2B5EF4-FFF2-40B4-BE49-F238E27FC236}">
                <a16:creationId xmlns:a16="http://schemas.microsoft.com/office/drawing/2014/main" id="{5BAC2ABF-875E-4856-A564-1BAC5D7E783C}"/>
              </a:ext>
            </a:extLst>
          </p:cNvPr>
          <p:cNvSpPr/>
          <p:nvPr/>
        </p:nvSpPr>
        <p:spPr>
          <a:xfrm rot="10800000" flipH="1">
            <a:off x="-632565" y="2815796"/>
            <a:ext cx="6743700" cy="1520157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avec coins rognés en diagonale 18">
            <a:extLst>
              <a:ext uri="{FF2B5EF4-FFF2-40B4-BE49-F238E27FC236}">
                <a16:creationId xmlns:a16="http://schemas.microsoft.com/office/drawing/2014/main" id="{5C5028BC-4F52-44C9-8F98-0AF6C9BD8D7A}"/>
              </a:ext>
            </a:extLst>
          </p:cNvPr>
          <p:cNvSpPr/>
          <p:nvPr/>
        </p:nvSpPr>
        <p:spPr>
          <a:xfrm rot="10800000" flipH="1">
            <a:off x="-632565" y="5126363"/>
            <a:ext cx="6743700" cy="1520157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 : avec coins rognés en diagonale 19">
            <a:extLst>
              <a:ext uri="{FF2B5EF4-FFF2-40B4-BE49-F238E27FC236}">
                <a16:creationId xmlns:a16="http://schemas.microsoft.com/office/drawing/2014/main" id="{31802F7A-25CB-4004-824E-61AED6D0EDB6}"/>
              </a:ext>
            </a:extLst>
          </p:cNvPr>
          <p:cNvSpPr/>
          <p:nvPr/>
        </p:nvSpPr>
        <p:spPr>
          <a:xfrm rot="10800000" flipH="1">
            <a:off x="-632565" y="7436930"/>
            <a:ext cx="6743700" cy="1520157"/>
          </a:xfrm>
          <a:prstGeom prst="snip2DiagRect">
            <a:avLst/>
          </a:prstGeom>
          <a:solidFill>
            <a:srgbClr val="04101C"/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5349C6C-C5ED-4C4A-A557-379029F87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885" y="7776962"/>
            <a:ext cx="883023" cy="883023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E685BEC0-141E-4CAE-87BC-FAE4B26BD51F}"/>
              </a:ext>
            </a:extLst>
          </p:cNvPr>
          <p:cNvSpPr txBox="1"/>
          <p:nvPr/>
        </p:nvSpPr>
        <p:spPr>
          <a:xfrm>
            <a:off x="-100221" y="7769329"/>
            <a:ext cx="441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Source Sans Pro SemiBold" panose="020B0604020202020204" pitchFamily="34" charset="0"/>
              </a:rPr>
              <a:t>SETTINGS</a:t>
            </a:r>
            <a:endParaRPr lang="fr-FR" sz="5400" dirty="0">
              <a:solidFill>
                <a:schemeClr val="bg1"/>
              </a:solidFill>
              <a:latin typeface="Source Sans Pro SemiBold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C3F3FB8-2397-4A11-9D3A-B252089E8D8D}"/>
              </a:ext>
            </a:extLst>
          </p:cNvPr>
          <p:cNvSpPr txBox="1"/>
          <p:nvPr/>
        </p:nvSpPr>
        <p:spPr>
          <a:xfrm>
            <a:off x="-100221" y="5419147"/>
            <a:ext cx="441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Source Sans Pro SemiBold" panose="020B0604020202020204" pitchFamily="34" charset="0"/>
              </a:rPr>
              <a:t>LEAVE</a:t>
            </a:r>
            <a:endParaRPr lang="fr-FR" sz="5400" dirty="0">
              <a:solidFill>
                <a:schemeClr val="bg1"/>
              </a:solidFill>
              <a:latin typeface="Source Sans Pro SemiBold" panose="020B060402020202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7CEC54EE-6911-4CE3-8565-6B52889C0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59" y="3051200"/>
            <a:ext cx="1049349" cy="104934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4CF96A20-A606-4D7C-8E53-1160BB22F617}"/>
              </a:ext>
            </a:extLst>
          </p:cNvPr>
          <p:cNvSpPr txBox="1"/>
          <p:nvPr/>
        </p:nvSpPr>
        <p:spPr>
          <a:xfrm>
            <a:off x="-100221" y="3153871"/>
            <a:ext cx="498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Source Sans Pro SemiBold" panose="020B0604020202020204" pitchFamily="34" charset="0"/>
              </a:rPr>
              <a:t>RESUME</a:t>
            </a:r>
            <a:endParaRPr lang="fr-FR" sz="5400" dirty="0">
              <a:solidFill>
                <a:schemeClr val="bg1"/>
              </a:solidFill>
              <a:latin typeface="Source Sans Pro SemiBold" panose="020B0604020202020204" pitchFamily="34" charset="0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8D34B8F-9347-4ECE-95C0-7CCE639A5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3" y="5460911"/>
            <a:ext cx="987235" cy="98723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3EC1A68-2D87-4719-B596-0902302DC3C2}"/>
              </a:ext>
            </a:extLst>
          </p:cNvPr>
          <p:cNvSpPr/>
          <p:nvPr/>
        </p:nvSpPr>
        <p:spPr>
          <a:xfrm>
            <a:off x="-647700" y="2815796"/>
            <a:ext cx="6743700" cy="152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C8E89A-9AD0-488F-B440-215B4742C7D6}"/>
              </a:ext>
            </a:extLst>
          </p:cNvPr>
          <p:cNvSpPr/>
          <p:nvPr/>
        </p:nvSpPr>
        <p:spPr>
          <a:xfrm>
            <a:off x="-647700" y="5096941"/>
            <a:ext cx="6743700" cy="152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C89884-575E-4944-9E24-816777FF546B}"/>
              </a:ext>
            </a:extLst>
          </p:cNvPr>
          <p:cNvSpPr/>
          <p:nvPr/>
        </p:nvSpPr>
        <p:spPr>
          <a:xfrm>
            <a:off x="-652110" y="7349660"/>
            <a:ext cx="6743700" cy="152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0AC126-C407-4B3E-A0C1-83D3CB837C8D}"/>
              </a:ext>
            </a:extLst>
          </p:cNvPr>
          <p:cNvSpPr/>
          <p:nvPr/>
        </p:nvSpPr>
        <p:spPr>
          <a:xfrm>
            <a:off x="12954001" y="-1524173"/>
            <a:ext cx="1466848" cy="14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76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43</Words>
  <Application>Microsoft Office PowerPoint</Application>
  <PresentationFormat>Grand écran</PresentationFormat>
  <Paragraphs>35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Source Sans Pro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</dc:creator>
  <cp:lastModifiedBy>Thomas</cp:lastModifiedBy>
  <cp:revision>47</cp:revision>
  <dcterms:created xsi:type="dcterms:W3CDTF">2018-11-18T17:32:10Z</dcterms:created>
  <dcterms:modified xsi:type="dcterms:W3CDTF">2018-11-19T21:00:55Z</dcterms:modified>
</cp:coreProperties>
</file>