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9B0B-3467-4587-86E2-21E439F0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9012F-ADB4-49B1-9D1F-5878E1B6B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762D-CB02-42AA-AA4F-1ECDF969F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8DEB0-9604-487C-9352-37D37574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435F0-73CE-4F90-A211-968D219A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18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017B8-5D16-4552-A58C-D5BD706DF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C48D8-0B09-422A-BDE4-176B6D676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D15F2-9926-4D03-A9E7-AD896B15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B759-1A92-4B6A-A151-F51FA164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D3F42-9193-4448-B9DE-5390898C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0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598CF5-CD97-4900-999C-8DC365C2B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1652A-4533-423A-BED1-0ACCF8874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60B85-5D9A-43A6-BD8D-82E305934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D394-F825-4452-997C-CDCCC3DE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97B3F-152A-4F0F-8DB8-A352C9A3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238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EDBD-30B1-4B1C-92D8-F4E7A5BC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8D4E2-8268-4F5C-98B2-06B7DDE3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3F22D-C9F1-4A17-AFDA-CE7622A9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B9D36-715A-43E7-8D88-4B4D131FA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DB281-5620-4E0D-BA84-A44FB376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4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405E-3233-4F42-A7DC-BA737FF05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05B5B-09EC-4323-AEA9-BD2A28872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1D3ED-7CE0-4A68-A66E-63504E61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E5C6C-3203-4048-B326-C4AF072B2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90FA4-550A-4172-AA41-F51A3AAC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1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CA8B-8FF2-46C7-8530-6FD4CA379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3D765-00EE-4E02-A432-E1180FEA1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C09DB-8BB6-4362-928E-003F8727D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5D5BD-C0A0-48E2-9EF2-969A89CA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73F59-1163-4283-A276-E07C55EDE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4E73E-CFAC-444C-A96A-658D18204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3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0095F-0FC8-4976-BE32-1E1491D2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5A4A5-5D0B-4E0B-A9EE-373490066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3A181D-0EAC-44BF-82C6-0B5F73A85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7AF6D4-D953-4A29-AE3D-0AC99D72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A3F7E6-A3FC-47A7-8E6A-06758F4F6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DED77E-B41C-4103-BA47-AE70B3B52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974A6-CB81-401A-9065-485DA67A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2FB0DE-ED16-48A3-93B9-8591A8A5B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26FE-C12B-4B17-9A85-0A9D4A14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ED2897-782B-408B-B7C9-A225C826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BDB119-8237-4BF9-822E-FD0C8249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406432-8225-453C-9C1D-66254E6F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282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12BB5-E42F-4695-99B0-4B4769775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9F43F-C3C7-4268-8E85-C59C5DCA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D1C12-0E9B-4C2A-A833-2955B366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9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0622-82F7-461A-BB7F-630B7D413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F77A7-072F-40B2-BC60-F9966D03D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40308-4E8C-49F5-AE1A-45D52BDA0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E76F-5F08-4D9C-978A-6D30E310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68094-D714-46AF-8BE6-FEE45E9F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15EB6-C977-4690-8333-AA960A000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6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2F433-1B43-483C-952C-D2CB8EB1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7A8885-1421-4E5C-ACDC-4188DC893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086DA-E02C-4DFC-9AFC-A102894DF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EABB6-4CEA-4A7C-8343-F37CB00C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2C9A-A996-44EE-9A81-E399FAEFE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B5E41-5744-48EB-B84A-45162BC97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05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19CED0-A166-4DE2-814D-96B0955AD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56534-83F0-4D3E-8152-216D88161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C8142-EF7E-4150-87FB-8A6A25B7A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51EC3C-FFB8-4B14-935A-46D115230994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A9A68-378C-4EB2-AAA3-B38AFB5D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E06DF-5C96-407A-BA70-650391BD06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786E8-7041-43BA-A94A-FD9FFA936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7MDL2/RF-Power-Meter-V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EAC0-A882-476D-B0B7-C96E49B702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HF-10GHz RF Wattmeter </a:t>
            </a:r>
            <a:br>
              <a:rPr lang="en-US" dirty="0"/>
            </a:br>
            <a:r>
              <a:rPr lang="en-US" dirty="0"/>
              <a:t>&amp;  Band Decoder</a:t>
            </a:r>
            <a:br>
              <a:rPr lang="en-US" dirty="0"/>
            </a:br>
            <a:r>
              <a:rPr lang="en-US" dirty="0"/>
              <a:t>DRAFT 4/11/2022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1EC20-A37D-40BF-84B4-3B2A07EB2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By Mike Lewis, K7MDL</a:t>
            </a:r>
          </a:p>
          <a:p>
            <a:r>
              <a:rPr lang="en-US" dirty="0"/>
              <a:t>Use surplus dual-directional couplers for accurate power measurements using PSoc5LP or Arduino CPU local, or remote over ethernet</a:t>
            </a:r>
          </a:p>
        </p:txBody>
      </p:sp>
    </p:spTree>
    <p:extLst>
      <p:ext uri="{BB962C8B-B14F-4D97-AF65-F5344CB8AC3E}">
        <p14:creationId xmlns:p14="http://schemas.microsoft.com/office/powerpoint/2010/main" val="3256615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2C0FD4-AD43-4A63-BD40-F537B50DD7DD}"/>
              </a:ext>
            </a:extLst>
          </p:cNvPr>
          <p:cNvSpPr txBox="1"/>
          <p:nvPr/>
        </p:nvSpPr>
        <p:spPr>
          <a:xfrm>
            <a:off x="2568388" y="2541494"/>
            <a:ext cx="78934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 power forward and reflected</a:t>
            </a:r>
          </a:p>
          <a:p>
            <a:r>
              <a:rPr lang="en-US" dirty="0"/>
              <a:t>Calculate SWR</a:t>
            </a:r>
          </a:p>
          <a:p>
            <a:r>
              <a:rPr lang="en-US" dirty="0"/>
              <a:t>Option to output a voltage proportional to SWR for amplifier high SWR protection </a:t>
            </a:r>
          </a:p>
          <a:p>
            <a:r>
              <a:rPr lang="en-US" dirty="0"/>
              <a:t>Operate either remote over ethernet or local via USB</a:t>
            </a:r>
          </a:p>
          <a:p>
            <a:r>
              <a:rPr lang="en-US" dirty="0"/>
              <a:t>Operate headless or with a small OLED or a 2.4” or 3.5” </a:t>
            </a:r>
            <a:r>
              <a:rPr lang="en-US" dirty="0" err="1"/>
              <a:t>Nextion</a:t>
            </a:r>
            <a:r>
              <a:rPr lang="en-US" dirty="0"/>
              <a:t> intelligent display</a:t>
            </a:r>
          </a:p>
          <a:p>
            <a:r>
              <a:rPr lang="en-US" dirty="0" err="1"/>
              <a:t>Nextion</a:t>
            </a:r>
            <a:r>
              <a:rPr lang="en-US" dirty="0"/>
              <a:t> display has several pages include a SWR chart and calibration, settings</a:t>
            </a:r>
          </a:p>
          <a:p>
            <a:r>
              <a:rPr lang="en-US" dirty="0"/>
              <a:t>Optional Python Desktop app to monitor power., voltage, current and temp.  </a:t>
            </a:r>
          </a:p>
          <a:p>
            <a:r>
              <a:rPr lang="en-US" dirty="0"/>
              <a:t>	Can also change bands and control a headless Arduino Rotator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A8447C-FF22-48D5-A77E-3C3D8214CA77}"/>
              </a:ext>
            </a:extLst>
          </p:cNvPr>
          <p:cNvSpPr txBox="1"/>
          <p:nvPr/>
        </p:nvSpPr>
        <p:spPr>
          <a:xfrm>
            <a:off x="2864224" y="1344706"/>
            <a:ext cx="2243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RF Wattmeter portion</a:t>
            </a:r>
          </a:p>
        </p:txBody>
      </p:sp>
    </p:spTree>
    <p:extLst>
      <p:ext uri="{BB962C8B-B14F-4D97-AF65-F5344CB8AC3E}">
        <p14:creationId xmlns:p14="http://schemas.microsoft.com/office/powerpoint/2010/main" val="249444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A962A6-02EF-4B71-9BCB-617849981D4C}"/>
              </a:ext>
            </a:extLst>
          </p:cNvPr>
          <p:cNvSpPr txBox="1"/>
          <p:nvPr/>
        </p:nvSpPr>
        <p:spPr>
          <a:xfrm>
            <a:off x="4746812" y="537882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D42CE-09F3-492D-B90C-8FF6318E2E41}"/>
              </a:ext>
            </a:extLst>
          </p:cNvPr>
          <p:cNvSpPr txBox="1"/>
          <p:nvPr/>
        </p:nvSpPr>
        <p:spPr>
          <a:xfrm>
            <a:off x="1136914" y="1055131"/>
            <a:ext cx="7574189" cy="5047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 PCB designed for RFI resistance and no wires (antennas!), and board edge connectors.</a:t>
            </a:r>
          </a:p>
          <a:p>
            <a:r>
              <a:rPr lang="en-US" sz="1400" dirty="0"/>
              <a:t>ADL5519 dual 10GHz rated log power detector module from SV1AFN</a:t>
            </a:r>
          </a:p>
          <a:p>
            <a:r>
              <a:rPr lang="en-US" sz="1400" dirty="0"/>
              <a:t>	 Has about a 60dB usable range</a:t>
            </a:r>
          </a:p>
          <a:p>
            <a:r>
              <a:rPr lang="en-US" sz="1400" dirty="0"/>
              <a:t>ADS1115 4 cha 16bit ADC with onboard precision voltage refence and programmable PGA</a:t>
            </a:r>
          </a:p>
          <a:p>
            <a:r>
              <a:rPr lang="en-US" sz="1400" dirty="0"/>
              <a:t>	Common online part</a:t>
            </a:r>
          </a:p>
          <a:p>
            <a:r>
              <a:rPr lang="en-US" sz="1400" dirty="0"/>
              <a:t>Front panel </a:t>
            </a:r>
          </a:p>
          <a:p>
            <a:r>
              <a:rPr lang="en-US" sz="1400" dirty="0"/>
              <a:t>	Power switch and LED</a:t>
            </a:r>
          </a:p>
          <a:p>
            <a:r>
              <a:rPr lang="en-US" sz="1400" dirty="0"/>
              <a:t>	Ethernet jack</a:t>
            </a:r>
          </a:p>
          <a:p>
            <a:r>
              <a:rPr lang="en-US" sz="1400" dirty="0"/>
              <a:t>	Optional displays</a:t>
            </a:r>
          </a:p>
          <a:p>
            <a:r>
              <a:rPr lang="en-US" sz="1400" dirty="0"/>
              <a:t>	Host USB2 port (future use)</a:t>
            </a:r>
          </a:p>
          <a:p>
            <a:r>
              <a:rPr lang="en-US" sz="1400" dirty="0"/>
              <a:t>	Teensy USB connector</a:t>
            </a:r>
          </a:p>
          <a:p>
            <a:r>
              <a:rPr lang="en-US" sz="1400" dirty="0"/>
              <a:t>Input port on DB9 female connector using Opto-Couplers</a:t>
            </a:r>
          </a:p>
          <a:p>
            <a:r>
              <a:rPr lang="en-US" sz="1400" dirty="0"/>
              <a:t>	6x lines for band selection along</a:t>
            </a:r>
          </a:p>
          <a:p>
            <a:r>
              <a:rPr lang="en-US" sz="1400" dirty="0"/>
              <a:t>	PTT input line</a:t>
            </a:r>
          </a:p>
          <a:p>
            <a:r>
              <a:rPr lang="en-US" sz="1400" dirty="0"/>
              <a:t>Output Ports on Stacked female D-Sub 15 pin connectors, uses Opto-Couplers</a:t>
            </a:r>
          </a:p>
          <a:p>
            <a:r>
              <a:rPr lang="en-US" sz="1400" dirty="0"/>
              <a:t>	Port A - 8-lines, PTT1 output, low current 12V</a:t>
            </a:r>
          </a:p>
          <a:p>
            <a:r>
              <a:rPr lang="en-US" sz="1400" dirty="0"/>
              <a:t>	Port B - 8-lines, PTT2 output, low current 12V</a:t>
            </a:r>
          </a:p>
          <a:p>
            <a:r>
              <a:rPr lang="en-US" sz="1400" dirty="0"/>
              <a:t>2 separate PTT outputs, PTT1 and PTT2</a:t>
            </a:r>
          </a:p>
          <a:p>
            <a:r>
              <a:rPr lang="en-US" sz="1400" dirty="0"/>
              <a:t>	Both tied together in software today, can be separated for sequencing with minor coding</a:t>
            </a:r>
          </a:p>
          <a:p>
            <a:r>
              <a:rPr lang="en-US" sz="1400" dirty="0"/>
              <a:t>	One on each output port connector</a:t>
            </a:r>
          </a:p>
          <a:p>
            <a:r>
              <a:rPr lang="en-US" sz="1400" dirty="0"/>
              <a:t>	PTT1 is also presented on a RCA jack</a:t>
            </a:r>
          </a:p>
          <a:p>
            <a:r>
              <a:rPr lang="en-US" sz="1400" dirty="0"/>
              <a:t>12V powered via coaxial DC power jack</a:t>
            </a:r>
          </a:p>
          <a:p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0081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B1F88F-42BC-40EC-BCD9-C7383EF6D375}"/>
              </a:ext>
            </a:extLst>
          </p:cNvPr>
          <p:cNvSpPr txBox="1"/>
          <p:nvPr/>
        </p:nvSpPr>
        <p:spPr>
          <a:xfrm>
            <a:off x="4893491" y="497541"/>
            <a:ext cx="137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PCB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19591-DEAC-4B73-B152-CB8FD469B4B2}"/>
              </a:ext>
            </a:extLst>
          </p:cNvPr>
          <p:cNvSpPr txBox="1"/>
          <p:nvPr/>
        </p:nvSpPr>
        <p:spPr>
          <a:xfrm>
            <a:off x="1062318" y="866873"/>
            <a:ext cx="7367914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Sized to slides into a common metal case from online</a:t>
            </a:r>
          </a:p>
          <a:p>
            <a:r>
              <a:rPr lang="en-US" sz="1400" dirty="0"/>
              <a:t>Choice of 2 displays, if any used</a:t>
            </a:r>
          </a:p>
          <a:p>
            <a:r>
              <a:rPr lang="en-US" sz="1400" dirty="0"/>
              <a:t>PCB designed to be RFI resistant.</a:t>
            </a:r>
          </a:p>
          <a:p>
            <a:r>
              <a:rPr lang="en-US" sz="1400" dirty="0"/>
              <a:t>	Opto-Couplers on all input and output ports</a:t>
            </a:r>
          </a:p>
          <a:p>
            <a:r>
              <a:rPr lang="en-US" sz="1400" dirty="0"/>
              <a:t>	Very short lines from the connectors to minimize RF radiation inside the box</a:t>
            </a:r>
          </a:p>
          <a:p>
            <a:r>
              <a:rPr lang="en-US" sz="1400" dirty="0"/>
              <a:t>	Only wires are from the PCB to a display if used, all are filtered</a:t>
            </a:r>
          </a:p>
          <a:p>
            <a:r>
              <a:rPr lang="en-US" sz="1400" dirty="0"/>
              <a:t>	Input lines to optocoupler bypassed</a:t>
            </a:r>
          </a:p>
          <a:p>
            <a:r>
              <a:rPr lang="en-US" sz="1400" dirty="0"/>
              <a:t>	12V Power and Display power lines filtered</a:t>
            </a:r>
          </a:p>
          <a:p>
            <a:r>
              <a:rPr lang="en-US" sz="1400" dirty="0"/>
              <a:t>	OLED i2c SCL an SDA data lines are also filtered</a:t>
            </a:r>
          </a:p>
          <a:p>
            <a:r>
              <a:rPr lang="en-US" sz="1400" dirty="0"/>
              <a:t>Choice of 12V to 5V power – 7805 or DC-DC converters such as LC78_05-3.0, or isolated converters</a:t>
            </a:r>
          </a:p>
          <a:p>
            <a:r>
              <a:rPr lang="en-US" sz="1400" dirty="0"/>
              <a:t>Pico fuse soldered in.  </a:t>
            </a:r>
          </a:p>
          <a:p>
            <a:r>
              <a:rPr lang="en-US" sz="1400" dirty="0"/>
              <a:t>Diode reverse polarity protection</a:t>
            </a:r>
          </a:p>
          <a:p>
            <a:r>
              <a:rPr lang="en-US" sz="1400" dirty="0"/>
              <a:t>Mounting holes if slide-in case not used.</a:t>
            </a:r>
          </a:p>
          <a:p>
            <a:r>
              <a:rPr lang="en-US" sz="1400" dirty="0"/>
              <a:t>Extra mounting holes in middle for mounting daughter cards on standoffs for future stuff</a:t>
            </a:r>
          </a:p>
          <a:p>
            <a:r>
              <a:rPr lang="en-US" sz="1400" dirty="0"/>
              <a:t>2 pin connector on the switched 12V for optional external watchdog power interrupt</a:t>
            </a:r>
          </a:p>
          <a:p>
            <a:r>
              <a:rPr lang="en-US" sz="1400" dirty="0"/>
              <a:t>	2x Watchdog output lines (WD1 and WD2)</a:t>
            </a:r>
          </a:p>
          <a:p>
            <a:r>
              <a:rPr lang="en-US" sz="1400" dirty="0"/>
              <a:t>	Using Teensy 4 internal watchdog timer that can also trigger one the 2 WD lines</a:t>
            </a:r>
          </a:p>
          <a:p>
            <a:r>
              <a:rPr lang="en-US" sz="1400" dirty="0"/>
              <a:t>12V and %v aux power connectors</a:t>
            </a:r>
          </a:p>
          <a:p>
            <a:r>
              <a:rPr lang="en-US" sz="1400" dirty="0"/>
              <a:t>4x analog sensor inputs with voltage dividers or current limit resistors.  </a:t>
            </a:r>
          </a:p>
          <a:p>
            <a:r>
              <a:rPr lang="en-US" sz="1400" dirty="0"/>
              <a:t>	Software labels set to assume one is HV (high voltage) such as 28 or 50V</a:t>
            </a:r>
          </a:p>
          <a:p>
            <a:r>
              <a:rPr lang="en-US" sz="1400" dirty="0"/>
              <a:t>	1 input can be set up to measure PCB 12V or an external voltage</a:t>
            </a:r>
          </a:p>
          <a:p>
            <a:r>
              <a:rPr lang="en-US" sz="1400" dirty="0"/>
              <a:t>	1 is current</a:t>
            </a:r>
          </a:p>
          <a:p>
            <a:r>
              <a:rPr lang="en-US" sz="1400" dirty="0"/>
              <a:t>	1 is wired to the ADL5519 onboard temp sensor.  </a:t>
            </a:r>
          </a:p>
          <a:p>
            <a:r>
              <a:rPr lang="en-US" sz="1400" dirty="0"/>
              <a:t>		Could be used for temp correction for even greater accuracy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887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0C310-A9A4-40C4-8925-3A42637ABB8D}"/>
              </a:ext>
            </a:extLst>
          </p:cNvPr>
          <p:cNvSpPr txBox="1"/>
          <p:nvPr/>
        </p:nvSpPr>
        <p:spPr>
          <a:xfrm>
            <a:off x="5136776" y="672353"/>
            <a:ext cx="1618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Programmable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3033C0-2B8A-4A97-845A-50340A7422F2}"/>
              </a:ext>
            </a:extLst>
          </p:cNvPr>
          <p:cNvSpPr txBox="1"/>
          <p:nvPr/>
        </p:nvSpPr>
        <p:spPr>
          <a:xfrm>
            <a:off x="2272553" y="2084294"/>
            <a:ext cx="39626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2F73D-1556-48EC-874F-866AA8EB4077}"/>
              </a:ext>
            </a:extLst>
          </p:cNvPr>
          <p:cNvSpPr txBox="1"/>
          <p:nvPr/>
        </p:nvSpPr>
        <p:spPr>
          <a:xfrm>
            <a:off x="3046880" y="1299463"/>
            <a:ext cx="609824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Highly flexible configuration using the desktop app</a:t>
            </a:r>
          </a:p>
          <a:p>
            <a:r>
              <a:rPr lang="en-US" dirty="0"/>
              <a:t>	BCD, 1 of 8, or custom pattern modes for input and output ports</a:t>
            </a:r>
          </a:p>
          <a:p>
            <a:r>
              <a:rPr lang="en-US" dirty="0"/>
              <a:t>Custom patterns allow for mixing devices such as</a:t>
            </a:r>
          </a:p>
          <a:p>
            <a:r>
              <a:rPr lang="en-US" dirty="0"/>
              <a:t>	Transverters</a:t>
            </a:r>
          </a:p>
          <a:p>
            <a:r>
              <a:rPr lang="en-US" dirty="0"/>
              <a:t>	Remote amp enable</a:t>
            </a:r>
          </a:p>
          <a:p>
            <a:r>
              <a:rPr lang="en-US" dirty="0"/>
              <a:t>	Antenna switches</a:t>
            </a:r>
          </a:p>
          <a:p>
            <a:r>
              <a:rPr lang="en-US" dirty="0"/>
              <a:t>	RF detector coax switch for coupler selection</a:t>
            </a:r>
          </a:p>
          <a:p>
            <a:r>
              <a:rPr lang="en-US" dirty="0"/>
              <a:t>PTT input and output polarity selection</a:t>
            </a:r>
          </a:p>
          <a:p>
            <a:r>
              <a:rPr lang="en-US" dirty="0"/>
              <a:t>PTT can be routed to any output put port or ports</a:t>
            </a:r>
          </a:p>
          <a:p>
            <a:r>
              <a:rPr lang="en-US" dirty="0"/>
              <a:t>	enables PTT to specific amp</a:t>
            </a:r>
          </a:p>
          <a:p>
            <a:r>
              <a:rPr lang="en-US" dirty="0"/>
              <a:t>	enable specific transverter</a:t>
            </a:r>
          </a:p>
          <a:p>
            <a:r>
              <a:rPr lang="en-US" dirty="0"/>
              <a:t>N1MM OTRSP serial control for CW, T/R and band select</a:t>
            </a:r>
          </a:p>
          <a:p>
            <a:r>
              <a:rPr lang="en-US" dirty="0"/>
              <a:t>2 point RF coupler calibration</a:t>
            </a:r>
          </a:p>
          <a:p>
            <a:r>
              <a:rPr lang="en-US" dirty="0"/>
              <a:t>	Measure with a high and low power to compute slope and intercept points.</a:t>
            </a:r>
          </a:p>
          <a:p>
            <a:r>
              <a:rPr lang="en-US" dirty="0"/>
              <a:t>10 bands today – each has </a:t>
            </a:r>
            <a:r>
              <a:rPr lang="en-US" dirty="0" err="1"/>
              <a:t>cal</a:t>
            </a:r>
            <a:r>
              <a:rPr lang="en-US" dirty="0"/>
              <a:t> data and custom patterns</a:t>
            </a:r>
          </a:p>
          <a:p>
            <a:r>
              <a:rPr lang="en-US" dirty="0"/>
              <a:t>Can display microwave band labels (10G, 2.4G, 1296, 24G)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53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1F3367-0F9A-4C8A-B1E7-2DC03653041F}"/>
              </a:ext>
            </a:extLst>
          </p:cNvPr>
          <p:cNvSpPr txBox="1"/>
          <p:nvPr/>
        </p:nvSpPr>
        <p:spPr>
          <a:xfrm>
            <a:off x="726141" y="3429001"/>
            <a:ext cx="94532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K7MDL2/RF-Power-Meter-V1: RF wattmeter and Band Decoder on Arduino or PSoC5 modules with Python desktop monitoring and control app. Remote operation via USB Serial or Ethernet (new). (github.com)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8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731</Words>
  <Application>Microsoft Office PowerPoint</Application>
  <PresentationFormat>Widescreen</PresentationFormat>
  <Paragraphs>90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HF-10GHz RF Wattmeter  &amp;  Band Decoder DRAFT 4/11/2022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HF-10GHz RF Wattmeter, Band Decoder</dc:title>
  <dc:creator>Mike Lewis</dc:creator>
  <cp:lastModifiedBy>Mike Lewis</cp:lastModifiedBy>
  <cp:revision>3</cp:revision>
  <dcterms:created xsi:type="dcterms:W3CDTF">2022-04-12T05:09:34Z</dcterms:created>
  <dcterms:modified xsi:type="dcterms:W3CDTF">2024-04-09T00:57:35Z</dcterms:modified>
</cp:coreProperties>
</file>