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8450"/>
            <a:ext cx="8520600" cy="6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AgentEHR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33"/>
              <a:t>Generate SOAP Format Patient Medical records</a:t>
            </a:r>
            <a:endParaRPr sz="15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944850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case : Tele consults (Video) OR In-Person(Audio)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Possible Additions: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Twillo integrations for sending prescription </a:t>
            </a:r>
            <a:r>
              <a:rPr lang="en" sz="1400"/>
              <a:t>reminders</a:t>
            </a:r>
            <a:r>
              <a:rPr lang="en" sz="1400"/>
              <a:t> and follow ups for appts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Deployment on server for 						</a:t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695050" y="2072850"/>
            <a:ext cx="955800" cy="90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Inputs: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Video/Audio + csv of vitals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096325" y="2217400"/>
            <a:ext cx="955800" cy="52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video upload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indexing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Twelve Lab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3497600" y="2062450"/>
            <a:ext cx="1074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</a:t>
            </a:r>
            <a:r>
              <a:rPr lang="en" sz="1000"/>
              <a:t>Transcript</a:t>
            </a:r>
            <a:r>
              <a:rPr lang="en" sz="1000"/>
              <a:t> of </a:t>
            </a:r>
            <a:r>
              <a:rPr lang="en" sz="1000"/>
              <a:t>conversation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5017375" y="2150850"/>
            <a:ext cx="1149900" cy="7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Prompt Engineering for SOAP Format</a:t>
            </a:r>
            <a:endParaRPr sz="1000"/>
          </a:p>
        </p:txBody>
      </p:sp>
      <p:cxnSp>
        <p:nvCxnSpPr>
          <p:cNvPr id="60" name="Google Shape;60;p13"/>
          <p:cNvCxnSpPr>
            <a:stCxn id="56" idx="3"/>
            <a:endCxn id="57" idx="1"/>
          </p:cNvCxnSpPr>
          <p:nvPr/>
        </p:nvCxnSpPr>
        <p:spPr>
          <a:xfrm flipH="1" rot="10800000">
            <a:off x="1650850" y="2478150"/>
            <a:ext cx="4455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7" idx="3"/>
            <a:endCxn id="58" idx="1"/>
          </p:cNvCxnSpPr>
          <p:nvPr/>
        </p:nvCxnSpPr>
        <p:spPr>
          <a:xfrm>
            <a:off x="3052125" y="2478100"/>
            <a:ext cx="4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8" idx="3"/>
            <a:endCxn id="59" idx="1"/>
          </p:cNvCxnSpPr>
          <p:nvPr/>
        </p:nvCxnSpPr>
        <p:spPr>
          <a:xfrm>
            <a:off x="4571900" y="2478100"/>
            <a:ext cx="4455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5092975" y="3324625"/>
            <a:ext cx="1074300" cy="6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Prompts for CSV Files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7297825" y="2206525"/>
            <a:ext cx="955800" cy="145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</a:t>
            </a:r>
            <a:endParaRPr/>
          </a:p>
        </p:txBody>
      </p:sp>
      <p:cxnSp>
        <p:nvCxnSpPr>
          <p:cNvPr id="65" name="Google Shape;65;p13"/>
          <p:cNvCxnSpPr>
            <a:stCxn id="56" idx="2"/>
            <a:endCxn id="63" idx="1"/>
          </p:cNvCxnSpPr>
          <p:nvPr/>
        </p:nvCxnSpPr>
        <p:spPr>
          <a:xfrm>
            <a:off x="1172950" y="2977050"/>
            <a:ext cx="39201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9" idx="3"/>
            <a:endCxn id="64" idx="1"/>
          </p:cNvCxnSpPr>
          <p:nvPr/>
        </p:nvCxnSpPr>
        <p:spPr>
          <a:xfrm>
            <a:off x="6167275" y="2524950"/>
            <a:ext cx="11307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3" idx="3"/>
            <a:endCxn id="64" idx="1"/>
          </p:cNvCxnSpPr>
          <p:nvPr/>
        </p:nvCxnSpPr>
        <p:spPr>
          <a:xfrm flipH="1" rot="10800000">
            <a:off x="6167275" y="2934325"/>
            <a:ext cx="1130700" cy="7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