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59" r:id="rId6"/>
    <p:sldId id="263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9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2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8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21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Application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Halo!</a:t>
            </a:r>
            <a:endParaRPr sz="600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Saya Kukuh Gumilang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Prakerja melalui Alterra Academy mewajibkan peserta membuat keterampilan yang berhubungan dengan materi telah diberikan.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Saya membuat back-end Emergency App</a:t>
            </a:r>
            <a:endParaRPr lang="id-ID" sz="3600"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Emergency App adalah sebuah aplikasi yang berisikan daftar kontak layanan darurat, seperti ambulan, pemadam kebakaran, polisi, tni, dsb.</a:t>
            </a:r>
            <a:endParaRPr sz="3000"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Develop</a:t>
            </a:r>
            <a:br>
              <a:rPr lang="en" sz="7200"/>
            </a:br>
            <a:r>
              <a:rPr lang="en" sz="7200"/>
              <a:t>ment</a:t>
            </a:r>
            <a:endParaRPr sz="72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Apa yang saya gunakan?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Lang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Digunakan Sebagai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Bahasa Pemrograman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Digunakan Sebagai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Go Lang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60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Digunakan Sebagai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318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 (JSON)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Digunakan Sebagai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Arsitektur Perangkat Lunak Dan Disajikan Dengan Format Pertukaran Data JSON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8375394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Muli</vt:lpstr>
      <vt:lpstr>Poppins</vt:lpstr>
      <vt:lpstr>Gower template</vt:lpstr>
      <vt:lpstr>Emergency Application </vt:lpstr>
      <vt:lpstr>Halo!</vt:lpstr>
      <vt:lpstr>PowerPoint Presentation</vt:lpstr>
      <vt:lpstr>Develop ment</vt:lpstr>
      <vt:lpstr>1. Go Lang</vt:lpstr>
      <vt:lpstr>2. Echo</vt:lpstr>
      <vt:lpstr>3. MySQL</vt:lpstr>
      <vt:lpstr>4. REST API (JSON)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Application </dc:title>
  <cp:lastModifiedBy>Kukuh Gumilang</cp:lastModifiedBy>
  <cp:revision>6</cp:revision>
  <dcterms:modified xsi:type="dcterms:W3CDTF">2023-04-14T12:27:05Z</dcterms:modified>
</cp:coreProperties>
</file>