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256" r:id="rId5"/>
    <p:sldId id="3825" r:id="rId6"/>
    <p:sldId id="3826" r:id="rId7"/>
    <p:sldId id="3837" r:id="rId8"/>
    <p:sldId id="3835" r:id="rId9"/>
    <p:sldId id="3836" r:id="rId10"/>
    <p:sldId id="3827" r:id="rId11"/>
    <p:sldId id="3838" r:id="rId12"/>
    <p:sldId id="3839" r:id="rId13"/>
    <p:sldId id="3843" r:id="rId14"/>
    <p:sldId id="3842" r:id="rId15"/>
    <p:sldId id="3844" r:id="rId16"/>
    <p:sldId id="3845" r:id="rId17"/>
    <p:sldId id="3840" r:id="rId18"/>
    <p:sldId id="3833" r:id="rId19"/>
    <p:sldId id="3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241E5-50B6-4617-B3B6-7DDC15F17AA5}" v="3" dt="2024-01-28T11:51:13.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80" d="100"/>
          <a:sy n="80" d="100"/>
        </p:scale>
        <p:origin x="510" y="225"/>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alyan" userId="31a0b5f00b97b178" providerId="LiveId" clId="{7BE241E5-50B6-4617-B3B6-7DDC15F17AA5}"/>
    <pc:docChg chg="custSel addSld delSld modSld sldOrd">
      <pc:chgData name="Pavan Kalyan" userId="31a0b5f00b97b178" providerId="LiveId" clId="{7BE241E5-50B6-4617-B3B6-7DDC15F17AA5}" dt="2024-01-28T11:56:21.872" v="291"/>
      <pc:docMkLst>
        <pc:docMk/>
      </pc:docMkLst>
      <pc:sldChg chg="modSp add mod ord modClrScheme chgLayout">
        <pc:chgData name="Pavan Kalyan" userId="31a0b5f00b97b178" providerId="LiveId" clId="{7BE241E5-50B6-4617-B3B6-7DDC15F17AA5}" dt="2024-01-28T11:56:21.872" v="291"/>
        <pc:sldMkLst>
          <pc:docMk/>
          <pc:sldMk cId="40822714" sldId="256"/>
        </pc:sldMkLst>
        <pc:spChg chg="mod ord">
          <ac:chgData name="Pavan Kalyan" userId="31a0b5f00b97b178" providerId="LiveId" clId="{7BE241E5-50B6-4617-B3B6-7DDC15F17AA5}" dt="2024-01-28T11:56:13.618" v="289" actId="113"/>
          <ac:spMkLst>
            <pc:docMk/>
            <pc:sldMk cId="40822714" sldId="256"/>
            <ac:spMk id="3" creationId="{C4BF722D-13A7-6EF3-9C0F-8C3971218A2A}"/>
          </ac:spMkLst>
        </pc:spChg>
        <pc:spChg chg="mod ord">
          <ac:chgData name="Pavan Kalyan" userId="31a0b5f00b97b178" providerId="LiveId" clId="{7BE241E5-50B6-4617-B3B6-7DDC15F17AA5}" dt="2024-01-28T11:53:19.714" v="109" actId="122"/>
          <ac:spMkLst>
            <pc:docMk/>
            <pc:sldMk cId="40822714" sldId="256"/>
            <ac:spMk id="6" creationId="{04313E83-FF49-CD2D-C7CB-3CC8B510480E}"/>
          </ac:spMkLst>
        </pc:spChg>
      </pc:sldChg>
      <pc:sldChg chg="add del">
        <pc:chgData name="Pavan Kalyan" userId="31a0b5f00b97b178" providerId="LiveId" clId="{7BE241E5-50B6-4617-B3B6-7DDC15F17AA5}" dt="2024-01-28T11:51:13.907" v="4"/>
        <pc:sldMkLst>
          <pc:docMk/>
          <pc:sldMk cId="2215739067" sldId="3843"/>
        </pc:sldMkLst>
      </pc:sldChg>
    </pc:docChg>
  </pc:docChgLst>
  <pc:docChgLst>
    <pc:chgData name="Pavan Kalyan" userId="31a0b5f00b97b178" providerId="LiveId" clId="{2322ADCB-6708-4540-85FA-C3CEA2C116B1}"/>
    <pc:docChg chg="undo redo custSel addSld delSld modSld">
      <pc:chgData name="Pavan Kalyan" userId="31a0b5f00b97b178" providerId="LiveId" clId="{2322ADCB-6708-4540-85FA-C3CEA2C116B1}" dt="2023-12-28T01:48:41.906" v="610" actId="20577"/>
      <pc:docMkLst>
        <pc:docMk/>
      </pc:docMkLst>
      <pc:sldChg chg="del">
        <pc:chgData name="Pavan Kalyan" userId="31a0b5f00b97b178" providerId="LiveId" clId="{2322ADCB-6708-4540-85FA-C3CEA2C116B1}" dt="2023-12-28T01:14:53.284" v="23" actId="47"/>
        <pc:sldMkLst>
          <pc:docMk/>
          <pc:sldMk cId="1019213662" sldId="3791"/>
        </pc:sldMkLst>
      </pc:sldChg>
      <pc:sldChg chg="del">
        <pc:chgData name="Pavan Kalyan" userId="31a0b5f00b97b178" providerId="LiveId" clId="{2322ADCB-6708-4540-85FA-C3CEA2C116B1}" dt="2023-12-28T01:14:53.831" v="24" actId="47"/>
        <pc:sldMkLst>
          <pc:docMk/>
          <pc:sldMk cId="3927950662" sldId="3792"/>
        </pc:sldMkLst>
      </pc:sldChg>
      <pc:sldChg chg="del">
        <pc:chgData name="Pavan Kalyan" userId="31a0b5f00b97b178" providerId="LiveId" clId="{2322ADCB-6708-4540-85FA-C3CEA2C116B1}" dt="2023-12-28T01:15:02.688" v="28" actId="47"/>
        <pc:sldMkLst>
          <pc:docMk/>
          <pc:sldMk cId="1813910725" sldId="3794"/>
        </pc:sldMkLst>
      </pc:sldChg>
      <pc:sldChg chg="delSp modSp mod">
        <pc:chgData name="Pavan Kalyan" userId="31a0b5f00b97b178" providerId="LiveId" clId="{2322ADCB-6708-4540-85FA-C3CEA2C116B1}" dt="2023-12-28T01:30:59.141" v="213" actId="1076"/>
        <pc:sldMkLst>
          <pc:docMk/>
          <pc:sldMk cId="800962904" sldId="3825"/>
        </pc:sldMkLst>
        <pc:spChg chg="mod">
          <ac:chgData name="Pavan Kalyan" userId="31a0b5f00b97b178" providerId="LiveId" clId="{2322ADCB-6708-4540-85FA-C3CEA2C116B1}" dt="2023-12-28T01:30:59.141" v="213" actId="1076"/>
          <ac:spMkLst>
            <pc:docMk/>
            <pc:sldMk cId="800962904" sldId="3825"/>
            <ac:spMk id="2" creationId="{28B08836-40C5-46C2-81BA-21AA27176925}"/>
          </ac:spMkLst>
        </pc:spChg>
        <pc:spChg chg="del mod">
          <ac:chgData name="Pavan Kalyan" userId="31a0b5f00b97b178" providerId="LiveId" clId="{2322ADCB-6708-4540-85FA-C3CEA2C116B1}" dt="2023-12-28T01:30:49.847" v="212" actId="478"/>
          <ac:spMkLst>
            <pc:docMk/>
            <pc:sldMk cId="800962904" sldId="3825"/>
            <ac:spMk id="3" creationId="{72CC4EC4-809C-4FD2-AA20-009F08590DA6}"/>
          </ac:spMkLst>
        </pc:spChg>
      </pc:sldChg>
      <pc:sldChg chg="modSp mod">
        <pc:chgData name="Pavan Kalyan" userId="31a0b5f00b97b178" providerId="LiveId" clId="{2322ADCB-6708-4540-85FA-C3CEA2C116B1}" dt="2023-12-28T01:48:41.906" v="610" actId="20577"/>
        <pc:sldMkLst>
          <pc:docMk/>
          <pc:sldMk cId="55160260" sldId="3826"/>
        </pc:sldMkLst>
        <pc:spChg chg="mod">
          <ac:chgData name="Pavan Kalyan" userId="31a0b5f00b97b178" providerId="LiveId" clId="{2322ADCB-6708-4540-85FA-C3CEA2C116B1}" dt="2023-12-28T01:48:41.906" v="610" actId="20577"/>
          <ac:spMkLst>
            <pc:docMk/>
            <pc:sldMk cId="55160260" sldId="3826"/>
            <ac:spMk id="3" creationId="{869C3FD2-AF88-4EF1-AFB7-5D31BD5AA0BF}"/>
          </ac:spMkLst>
        </pc:spChg>
        <pc:spChg chg="mod">
          <ac:chgData name="Pavan Kalyan" userId="31a0b5f00b97b178" providerId="LiveId" clId="{2322ADCB-6708-4540-85FA-C3CEA2C116B1}" dt="2023-12-28T01:44:32.117" v="490" actId="20577"/>
          <ac:spMkLst>
            <pc:docMk/>
            <pc:sldMk cId="55160260" sldId="3826"/>
            <ac:spMk id="4" creationId="{78C8B647-084C-492D-A242-148BEA5B6823}"/>
          </ac:spMkLst>
        </pc:spChg>
        <pc:spChg chg="mod">
          <ac:chgData name="Pavan Kalyan" userId="31a0b5f00b97b178" providerId="LiveId" clId="{2322ADCB-6708-4540-85FA-C3CEA2C116B1}" dt="2023-12-28T01:42:29.572" v="385" actId="20577"/>
          <ac:spMkLst>
            <pc:docMk/>
            <pc:sldMk cId="55160260" sldId="3826"/>
            <ac:spMk id="5" creationId="{A4A2B84E-2163-44C1-99D0-6F162AEA82E9}"/>
          </ac:spMkLst>
        </pc:spChg>
      </pc:sldChg>
      <pc:sldChg chg="addSp delSp modSp mod">
        <pc:chgData name="Pavan Kalyan" userId="31a0b5f00b97b178" providerId="LiveId" clId="{2322ADCB-6708-4540-85FA-C3CEA2C116B1}" dt="2023-12-28T01:44:33.101" v="496" actId="20577"/>
        <pc:sldMkLst>
          <pc:docMk/>
          <pc:sldMk cId="1002193766" sldId="3827"/>
        </pc:sldMkLst>
        <pc:spChg chg="mod">
          <ac:chgData name="Pavan Kalyan" userId="31a0b5f00b97b178" providerId="LiveId" clId="{2322ADCB-6708-4540-85FA-C3CEA2C116B1}" dt="2023-12-28T01:26:10.588" v="159" actId="108"/>
          <ac:spMkLst>
            <pc:docMk/>
            <pc:sldMk cId="1002193766" sldId="3827"/>
            <ac:spMk id="5" creationId="{B67B1E24-2840-4BB0-AE5A-2320A01CB80F}"/>
          </ac:spMkLst>
        </pc:spChg>
        <pc:spChg chg="mod">
          <ac:chgData name="Pavan Kalyan" userId="31a0b5f00b97b178" providerId="LiveId" clId="{2322ADCB-6708-4540-85FA-C3CEA2C116B1}" dt="2023-12-28T01:44:32.932" v="495"/>
          <ac:spMkLst>
            <pc:docMk/>
            <pc:sldMk cId="1002193766" sldId="3827"/>
            <ac:spMk id="14" creationId="{A01CAB10-68AF-4904-BD59-D332B297A10F}"/>
          </ac:spMkLst>
        </pc:spChg>
        <pc:spChg chg="mod">
          <ac:chgData name="Pavan Kalyan" userId="31a0b5f00b97b178" providerId="LiveId" clId="{2322ADCB-6708-4540-85FA-C3CEA2C116B1}" dt="2023-12-28T01:44:33.101" v="496" actId="20577"/>
          <ac:spMkLst>
            <pc:docMk/>
            <pc:sldMk cId="1002193766" sldId="3827"/>
            <ac:spMk id="15" creationId="{96B342A5-1683-4650-BB07-B98D8B23C1FC}"/>
          </ac:spMkLst>
        </pc:spChg>
        <pc:picChg chg="add del">
          <ac:chgData name="Pavan Kalyan" userId="31a0b5f00b97b178" providerId="LiveId" clId="{2322ADCB-6708-4540-85FA-C3CEA2C116B1}" dt="2023-12-28T01:21:03.547" v="107"/>
          <ac:picMkLst>
            <pc:docMk/>
            <pc:sldMk cId="1002193766" sldId="3827"/>
            <ac:picMk id="1026" creationId="{6D69A9ED-A623-CF45-43B7-13892A129267}"/>
          </ac:picMkLst>
        </pc:picChg>
      </pc:sldChg>
      <pc:sldChg chg="modSp del mod">
        <pc:chgData name="Pavan Kalyan" userId="31a0b5f00b97b178" providerId="LiveId" clId="{2322ADCB-6708-4540-85FA-C3CEA2C116B1}" dt="2023-12-28T01:14:50.818" v="22" actId="47"/>
        <pc:sldMkLst>
          <pc:docMk/>
          <pc:sldMk cId="4283594893" sldId="3828"/>
        </pc:sldMkLst>
        <pc:spChg chg="mod">
          <ac:chgData name="Pavan Kalyan" userId="31a0b5f00b97b178" providerId="LiveId" clId="{2322ADCB-6708-4540-85FA-C3CEA2C116B1}" dt="2023-12-28T01:14:41.284" v="21" actId="20577"/>
          <ac:spMkLst>
            <pc:docMk/>
            <pc:sldMk cId="4283594893" sldId="3828"/>
            <ac:spMk id="2" creationId="{1EFC037F-9B04-45A9-8AE6-A8517884947F}"/>
          </ac:spMkLst>
        </pc:spChg>
      </pc:sldChg>
      <pc:sldChg chg="del">
        <pc:chgData name="Pavan Kalyan" userId="31a0b5f00b97b178" providerId="LiveId" clId="{2322ADCB-6708-4540-85FA-C3CEA2C116B1}" dt="2023-12-28T01:14:56.641" v="25" actId="47"/>
        <pc:sldMkLst>
          <pc:docMk/>
          <pc:sldMk cId="1026132043" sldId="3829"/>
        </pc:sldMkLst>
      </pc:sldChg>
      <pc:sldChg chg="del">
        <pc:chgData name="Pavan Kalyan" userId="31a0b5f00b97b178" providerId="LiveId" clId="{2322ADCB-6708-4540-85FA-C3CEA2C116B1}" dt="2023-12-28T01:14:57.518" v="26" actId="47"/>
        <pc:sldMkLst>
          <pc:docMk/>
          <pc:sldMk cId="1791535643" sldId="3830"/>
        </pc:sldMkLst>
      </pc:sldChg>
      <pc:sldChg chg="del">
        <pc:chgData name="Pavan Kalyan" userId="31a0b5f00b97b178" providerId="LiveId" clId="{2322ADCB-6708-4540-85FA-C3CEA2C116B1}" dt="2023-12-28T01:15:00.765" v="27" actId="47"/>
        <pc:sldMkLst>
          <pc:docMk/>
          <pc:sldMk cId="3942647457" sldId="3831"/>
        </pc:sldMkLst>
      </pc:sldChg>
      <pc:sldChg chg="del">
        <pc:chgData name="Pavan Kalyan" userId="31a0b5f00b97b178" providerId="LiveId" clId="{2322ADCB-6708-4540-85FA-C3CEA2C116B1}" dt="2023-12-28T01:15:06.556" v="29" actId="47"/>
        <pc:sldMkLst>
          <pc:docMk/>
          <pc:sldMk cId="543995561" sldId="3832"/>
        </pc:sldMkLst>
      </pc:sldChg>
      <pc:sldChg chg="addSp delSp modSp add del mod chgLayout">
        <pc:chgData name="Pavan Kalyan" userId="31a0b5f00b97b178" providerId="LiveId" clId="{2322ADCB-6708-4540-85FA-C3CEA2C116B1}" dt="2023-12-28T01:48:00.395" v="579" actId="20577"/>
        <pc:sldMkLst>
          <pc:docMk/>
          <pc:sldMk cId="17839761" sldId="3833"/>
        </pc:sldMkLst>
        <pc:spChg chg="add del">
          <ac:chgData name="Pavan Kalyan" userId="31a0b5f00b97b178" providerId="LiveId" clId="{2322ADCB-6708-4540-85FA-C3CEA2C116B1}" dt="2023-12-28T01:38:14.818" v="293"/>
          <ac:spMkLst>
            <pc:docMk/>
            <pc:sldMk cId="17839761" sldId="3833"/>
            <ac:spMk id="2" creationId="{1E00375C-F671-647A-F344-7E4CDFA3DBA3}"/>
          </ac:spMkLst>
        </pc:spChg>
        <pc:spChg chg="add del">
          <ac:chgData name="Pavan Kalyan" userId="31a0b5f00b97b178" providerId="LiveId" clId="{2322ADCB-6708-4540-85FA-C3CEA2C116B1}" dt="2023-12-28T01:38:17.483" v="295"/>
          <ac:spMkLst>
            <pc:docMk/>
            <pc:sldMk cId="17839761" sldId="3833"/>
            <ac:spMk id="3" creationId="{2B10A85F-24A7-ED21-268A-A14A06F4E37F}"/>
          </ac:spMkLst>
        </pc:spChg>
        <pc:spChg chg="mod ord">
          <ac:chgData name="Pavan Kalyan" userId="31a0b5f00b97b178" providerId="LiveId" clId="{2322ADCB-6708-4540-85FA-C3CEA2C116B1}" dt="2023-12-28T01:39:10.519" v="305" actId="700"/>
          <ac:spMkLst>
            <pc:docMk/>
            <pc:sldMk cId="17839761" sldId="3833"/>
            <ac:spMk id="4" creationId="{E45C6405-9D6C-48F5-9EFB-4CF1F3193EA4}"/>
          </ac:spMkLst>
        </pc:spChg>
        <pc:spChg chg="mod ord">
          <ac:chgData name="Pavan Kalyan" userId="31a0b5f00b97b178" providerId="LiveId" clId="{2322ADCB-6708-4540-85FA-C3CEA2C116B1}" dt="2023-12-28T01:39:36.548" v="308" actId="20577"/>
          <ac:spMkLst>
            <pc:docMk/>
            <pc:sldMk cId="17839761" sldId="3833"/>
            <ac:spMk id="5" creationId="{42E3A3A9-5E96-4CDD-A971-9C272EFD97D9}"/>
          </ac:spMkLst>
        </pc:spChg>
        <pc:spChg chg="add del">
          <ac:chgData name="Pavan Kalyan" userId="31a0b5f00b97b178" providerId="LiveId" clId="{2322ADCB-6708-4540-85FA-C3CEA2C116B1}" dt="2023-12-28T01:38:27.264" v="300"/>
          <ac:spMkLst>
            <pc:docMk/>
            <pc:sldMk cId="17839761" sldId="3833"/>
            <ac:spMk id="6" creationId="{3C8B258C-8DDE-7688-66D9-67D718D86332}"/>
          </ac:spMkLst>
        </pc:spChg>
        <pc:spChg chg="add del mod">
          <ac:chgData name="Pavan Kalyan" userId="31a0b5f00b97b178" providerId="LiveId" clId="{2322ADCB-6708-4540-85FA-C3CEA2C116B1}" dt="2023-12-28T01:41:07.312" v="311" actId="931"/>
          <ac:spMkLst>
            <pc:docMk/>
            <pc:sldMk cId="17839761" sldId="3833"/>
            <ac:spMk id="8" creationId="{CE24A966-E268-3848-6823-3493F5E9088B}"/>
          </ac:spMkLst>
        </pc:spChg>
        <pc:spChg chg="mod ord">
          <ac:chgData name="Pavan Kalyan" userId="31a0b5f00b97b178" providerId="LiveId" clId="{2322ADCB-6708-4540-85FA-C3CEA2C116B1}" dt="2023-12-28T01:47:55.958" v="567"/>
          <ac:spMkLst>
            <pc:docMk/>
            <pc:sldMk cId="17839761" sldId="3833"/>
            <ac:spMk id="12" creationId="{C01975C7-D604-4AD4-85CC-2EFC92D81A7E}"/>
          </ac:spMkLst>
        </pc:spChg>
        <pc:spChg chg="mod ord">
          <ac:chgData name="Pavan Kalyan" userId="31a0b5f00b97b178" providerId="LiveId" clId="{2322ADCB-6708-4540-85FA-C3CEA2C116B1}" dt="2023-12-28T01:48:00.395" v="579" actId="20577"/>
          <ac:spMkLst>
            <pc:docMk/>
            <pc:sldMk cId="17839761" sldId="3833"/>
            <ac:spMk id="13" creationId="{E0C27B2A-1D72-43E3-82D3-29739485AA73}"/>
          </ac:spMkLst>
        </pc:spChg>
        <pc:spChg chg="mod ord">
          <ac:chgData name="Pavan Kalyan" userId="31a0b5f00b97b178" providerId="LiveId" clId="{2322ADCB-6708-4540-85FA-C3CEA2C116B1}" dt="2023-12-28T01:39:10.519" v="305" actId="700"/>
          <ac:spMkLst>
            <pc:docMk/>
            <pc:sldMk cId="17839761" sldId="3833"/>
            <ac:spMk id="14" creationId="{DC4D09A1-D96F-4BFC-8475-2F079EAD8652}"/>
          </ac:spMkLst>
        </pc:spChg>
        <pc:spChg chg="add del mod">
          <ac:chgData name="Pavan Kalyan" userId="31a0b5f00b97b178" providerId="LiveId" clId="{2322ADCB-6708-4540-85FA-C3CEA2C116B1}" dt="2023-12-28T01:41:12.099" v="312" actId="931"/>
          <ac:spMkLst>
            <pc:docMk/>
            <pc:sldMk cId="17839761" sldId="3833"/>
            <ac:spMk id="15" creationId="{B277B39A-C5AA-ADB5-2C4E-12A6B211258F}"/>
          </ac:spMkLst>
        </pc:spChg>
        <pc:picChg chg="del mod ord">
          <ac:chgData name="Pavan Kalyan" userId="31a0b5f00b97b178" providerId="LiveId" clId="{2322ADCB-6708-4540-85FA-C3CEA2C116B1}" dt="2023-12-28T01:39:55.755" v="309" actId="478"/>
          <ac:picMkLst>
            <pc:docMk/>
            <pc:sldMk cId="17839761" sldId="3833"/>
            <ac:picMk id="9" creationId="{BB00A97C-4C32-42DA-9838-F3D341AB0DCC}"/>
          </ac:picMkLst>
        </pc:picChg>
        <pc:picChg chg="del mod ord">
          <ac:chgData name="Pavan Kalyan" userId="31a0b5f00b97b178" providerId="LiveId" clId="{2322ADCB-6708-4540-85FA-C3CEA2C116B1}" dt="2023-12-28T01:39:57.491" v="310" actId="478"/>
          <ac:picMkLst>
            <pc:docMk/>
            <pc:sldMk cId="17839761" sldId="3833"/>
            <ac:picMk id="11" creationId="{89C83A94-9400-40DF-9CE0-AFEB3C742BC3}"/>
          </ac:picMkLst>
        </pc:picChg>
        <pc:picChg chg="add mod">
          <ac:chgData name="Pavan Kalyan" userId="31a0b5f00b97b178" providerId="LiveId" clId="{2322ADCB-6708-4540-85FA-C3CEA2C116B1}" dt="2023-12-28T01:41:07.312" v="311" actId="931"/>
          <ac:picMkLst>
            <pc:docMk/>
            <pc:sldMk cId="17839761" sldId="3833"/>
            <ac:picMk id="17" creationId="{8B44A48A-2773-8D8E-6EE7-24BB4389FC88}"/>
          </ac:picMkLst>
        </pc:picChg>
        <pc:picChg chg="add mod">
          <ac:chgData name="Pavan Kalyan" userId="31a0b5f00b97b178" providerId="LiveId" clId="{2322ADCB-6708-4540-85FA-C3CEA2C116B1}" dt="2023-12-28T01:41:12.099" v="312" actId="931"/>
          <ac:picMkLst>
            <pc:docMk/>
            <pc:sldMk cId="17839761" sldId="3833"/>
            <ac:picMk id="19" creationId="{2BEB88BD-26C5-97DA-4508-B3894D56AC47}"/>
          </ac:picMkLst>
        </pc:picChg>
      </pc:sldChg>
      <pc:sldChg chg="modSp mod">
        <pc:chgData name="Pavan Kalyan" userId="31a0b5f00b97b178" providerId="LiveId" clId="{2322ADCB-6708-4540-85FA-C3CEA2C116B1}" dt="2023-12-28T01:48:10.056" v="592" actId="20577"/>
        <pc:sldMkLst>
          <pc:docMk/>
          <pc:sldMk cId="962258905" sldId="3834"/>
        </pc:sldMkLst>
        <pc:spChg chg="mod">
          <ac:chgData name="Pavan Kalyan" userId="31a0b5f00b97b178" providerId="LiveId" clId="{2322ADCB-6708-4540-85FA-C3CEA2C116B1}" dt="2023-12-28T01:42:06.449" v="373" actId="20577"/>
          <ac:spMkLst>
            <pc:docMk/>
            <pc:sldMk cId="962258905" sldId="3834"/>
            <ac:spMk id="3" creationId="{21F0B6E0-1F7C-4E6A-87B1-554ADE739CD1}"/>
          </ac:spMkLst>
        </pc:spChg>
        <pc:spChg chg="mod">
          <ac:chgData name="Pavan Kalyan" userId="31a0b5f00b97b178" providerId="LiveId" clId="{2322ADCB-6708-4540-85FA-C3CEA2C116B1}" dt="2023-12-28T01:48:04.554" v="580"/>
          <ac:spMkLst>
            <pc:docMk/>
            <pc:sldMk cId="962258905" sldId="3834"/>
            <ac:spMk id="4" creationId="{6F95E0EB-F1F4-436B-A218-93E100A66902}"/>
          </ac:spMkLst>
        </pc:spChg>
        <pc:spChg chg="mod">
          <ac:chgData name="Pavan Kalyan" userId="31a0b5f00b97b178" providerId="LiveId" clId="{2322ADCB-6708-4540-85FA-C3CEA2C116B1}" dt="2023-12-28T01:48:10.056" v="592" actId="20577"/>
          <ac:spMkLst>
            <pc:docMk/>
            <pc:sldMk cId="962258905" sldId="3834"/>
            <ac:spMk id="5" creationId="{C75D06EF-9416-46F7-8230-B49EE1269F53}"/>
          </ac:spMkLst>
        </pc:spChg>
      </pc:sldChg>
      <pc:sldChg chg="addSp delSp modSp add mod">
        <pc:chgData name="Pavan Kalyan" userId="31a0b5f00b97b178" providerId="LiveId" clId="{2322ADCB-6708-4540-85FA-C3CEA2C116B1}" dt="2023-12-28T01:44:34.036" v="501" actId="20577"/>
        <pc:sldMkLst>
          <pc:docMk/>
          <pc:sldMk cId="3744285393" sldId="3835"/>
        </pc:sldMkLst>
        <pc:spChg chg="add del mod">
          <ac:chgData name="Pavan Kalyan" userId="31a0b5f00b97b178" providerId="LiveId" clId="{2322ADCB-6708-4540-85FA-C3CEA2C116B1}" dt="2023-12-28T01:19:58.368" v="88" actId="931"/>
          <ac:spMkLst>
            <pc:docMk/>
            <pc:sldMk cId="3744285393" sldId="3835"/>
            <ac:spMk id="3" creationId="{765EA53B-F5CD-0ACF-8723-109453ED4393}"/>
          </ac:spMkLst>
        </pc:spChg>
        <pc:spChg chg="mod">
          <ac:chgData name="Pavan Kalyan" userId="31a0b5f00b97b178" providerId="LiveId" clId="{2322ADCB-6708-4540-85FA-C3CEA2C116B1}" dt="2023-12-28T01:15:39.169" v="38" actId="20577"/>
          <ac:spMkLst>
            <pc:docMk/>
            <pc:sldMk cId="3744285393" sldId="3835"/>
            <ac:spMk id="4" creationId="{7B290457-2071-4F7C-9327-CE85A282B4D5}"/>
          </ac:spMkLst>
        </pc:spChg>
        <pc:spChg chg="mod">
          <ac:chgData name="Pavan Kalyan" userId="31a0b5f00b97b178" providerId="LiveId" clId="{2322ADCB-6708-4540-85FA-C3CEA2C116B1}" dt="2023-12-28T01:17:00.292" v="84" actId="20577"/>
          <ac:spMkLst>
            <pc:docMk/>
            <pc:sldMk cId="3744285393" sldId="3835"/>
            <ac:spMk id="5" creationId="{B67B1E24-2840-4BB0-AE5A-2320A01CB80F}"/>
          </ac:spMkLst>
        </pc:spChg>
        <pc:spChg chg="add del mod">
          <ac:chgData name="Pavan Kalyan" userId="31a0b5f00b97b178" providerId="LiveId" clId="{2322ADCB-6708-4540-85FA-C3CEA2C116B1}" dt="2023-12-28T01:19:52.257" v="87" actId="931"/>
          <ac:spMkLst>
            <pc:docMk/>
            <pc:sldMk cId="3744285393" sldId="3835"/>
            <ac:spMk id="7" creationId="{C591B08E-A7C8-9F6C-5844-4075C308DC50}"/>
          </ac:spMkLst>
        </pc:spChg>
        <pc:spChg chg="mod">
          <ac:chgData name="Pavan Kalyan" userId="31a0b5f00b97b178" providerId="LiveId" clId="{2322ADCB-6708-4540-85FA-C3CEA2C116B1}" dt="2023-12-28T01:44:33.850" v="500"/>
          <ac:spMkLst>
            <pc:docMk/>
            <pc:sldMk cId="3744285393" sldId="3835"/>
            <ac:spMk id="14" creationId="{A01CAB10-68AF-4904-BD59-D332B297A10F}"/>
          </ac:spMkLst>
        </pc:spChg>
        <pc:spChg chg="mod">
          <ac:chgData name="Pavan Kalyan" userId="31a0b5f00b97b178" providerId="LiveId" clId="{2322ADCB-6708-4540-85FA-C3CEA2C116B1}" dt="2023-12-28T01:44:34.036" v="501" actId="20577"/>
          <ac:spMkLst>
            <pc:docMk/>
            <pc:sldMk cId="3744285393" sldId="3835"/>
            <ac:spMk id="15" creationId="{96B342A5-1683-4650-BB07-B98D8B23C1FC}"/>
          </ac:spMkLst>
        </pc:spChg>
        <pc:spChg chg="add del mod">
          <ac:chgData name="Pavan Kalyan" userId="31a0b5f00b97b178" providerId="LiveId" clId="{2322ADCB-6708-4540-85FA-C3CEA2C116B1}" dt="2023-12-28T01:20:12.056" v="90" actId="931"/>
          <ac:spMkLst>
            <pc:docMk/>
            <pc:sldMk cId="3744285393" sldId="3835"/>
            <ac:spMk id="17" creationId="{DAA6AF64-EF5A-5F7A-4D06-56BCB9437D6F}"/>
          </ac:spMkLst>
        </pc:spChg>
        <pc:picChg chg="del">
          <ac:chgData name="Pavan Kalyan" userId="31a0b5f00b97b178" providerId="LiveId" clId="{2322ADCB-6708-4540-85FA-C3CEA2C116B1}" dt="2023-12-28T01:19:42.907" v="85" actId="478"/>
          <ac:picMkLst>
            <pc:docMk/>
            <pc:sldMk cId="3744285393" sldId="3835"/>
            <ac:picMk id="9" creationId="{6F5FB3E5-F34D-C4B2-E1C5-850462526FD9}"/>
          </ac:picMkLst>
        </pc:picChg>
        <pc:picChg chg="add mod">
          <ac:chgData name="Pavan Kalyan" userId="31a0b5f00b97b178" providerId="LiveId" clId="{2322ADCB-6708-4540-85FA-C3CEA2C116B1}" dt="2023-12-28T01:19:52.257" v="87" actId="931"/>
          <ac:picMkLst>
            <pc:docMk/>
            <pc:sldMk cId="3744285393" sldId="3835"/>
            <ac:picMk id="10" creationId="{3F586DD8-3463-2BFC-361B-B8977A6686DB}"/>
          </ac:picMkLst>
        </pc:picChg>
        <pc:picChg chg="add del mod">
          <ac:chgData name="Pavan Kalyan" userId="31a0b5f00b97b178" providerId="LiveId" clId="{2322ADCB-6708-4540-85FA-C3CEA2C116B1}" dt="2023-12-28T01:20:03.450" v="89" actId="478"/>
          <ac:picMkLst>
            <pc:docMk/>
            <pc:sldMk cId="3744285393" sldId="3835"/>
            <ac:picMk id="12" creationId="{230A2C63-80AF-E529-470C-5DB43722AD33}"/>
          </ac:picMkLst>
        </pc:picChg>
        <pc:picChg chg="add mod">
          <ac:chgData name="Pavan Kalyan" userId="31a0b5f00b97b178" providerId="LiveId" clId="{2322ADCB-6708-4540-85FA-C3CEA2C116B1}" dt="2023-12-28T01:20:12.056" v="90" actId="931"/>
          <ac:picMkLst>
            <pc:docMk/>
            <pc:sldMk cId="3744285393" sldId="3835"/>
            <ac:picMk id="19" creationId="{6ABB1BE7-62DD-F1C8-B9BC-328761414567}"/>
          </ac:picMkLst>
        </pc:picChg>
        <pc:picChg chg="del">
          <ac:chgData name="Pavan Kalyan" userId="31a0b5f00b97b178" providerId="LiveId" clId="{2322ADCB-6708-4540-85FA-C3CEA2C116B1}" dt="2023-12-28T01:19:45.594" v="86" actId="478"/>
          <ac:picMkLst>
            <pc:docMk/>
            <pc:sldMk cId="3744285393" sldId="3835"/>
            <ac:picMk id="24" creationId="{C4ADD7D5-8B72-9D12-904E-D7D24F2A49FF}"/>
          </ac:picMkLst>
        </pc:picChg>
      </pc:sldChg>
      <pc:sldChg chg="addSp delSp modSp new mod modClrScheme chgLayout">
        <pc:chgData name="Pavan Kalyan" userId="31a0b5f00b97b178" providerId="LiveId" clId="{2322ADCB-6708-4540-85FA-C3CEA2C116B1}" dt="2023-12-28T01:44:32.765" v="494"/>
        <pc:sldMkLst>
          <pc:docMk/>
          <pc:sldMk cId="2966646708" sldId="3836"/>
        </pc:sldMkLst>
        <pc:spChg chg="del mod ord">
          <ac:chgData name="Pavan Kalyan" userId="31a0b5f00b97b178" providerId="LiveId" clId="{2322ADCB-6708-4540-85FA-C3CEA2C116B1}" dt="2023-12-28T01:20:38.767" v="92" actId="700"/>
          <ac:spMkLst>
            <pc:docMk/>
            <pc:sldMk cId="2966646708" sldId="3836"/>
            <ac:spMk id="2" creationId="{3C48E0B4-838C-22DF-2286-76A352967F78}"/>
          </ac:spMkLst>
        </pc:spChg>
        <pc:spChg chg="del mod ord">
          <ac:chgData name="Pavan Kalyan" userId="31a0b5f00b97b178" providerId="LiveId" clId="{2322ADCB-6708-4540-85FA-C3CEA2C116B1}" dt="2023-12-28T01:20:38.767" v="92" actId="700"/>
          <ac:spMkLst>
            <pc:docMk/>
            <pc:sldMk cId="2966646708" sldId="3836"/>
            <ac:spMk id="3" creationId="{CF3DFC59-2E07-6A2C-98DC-20D29EC3BDEF}"/>
          </ac:spMkLst>
        </pc:spChg>
        <pc:spChg chg="mod ord">
          <ac:chgData name="Pavan Kalyan" userId="31a0b5f00b97b178" providerId="LiveId" clId="{2322ADCB-6708-4540-85FA-C3CEA2C116B1}" dt="2023-12-28T01:44:32.765" v="494"/>
          <ac:spMkLst>
            <pc:docMk/>
            <pc:sldMk cId="2966646708" sldId="3836"/>
            <ac:spMk id="4" creationId="{3DCC6B1E-7010-A0F6-8211-55B440DB2F97}"/>
          </ac:spMkLst>
        </pc:spChg>
        <pc:spChg chg="mod ord">
          <ac:chgData name="Pavan Kalyan" userId="31a0b5f00b97b178" providerId="LiveId" clId="{2322ADCB-6708-4540-85FA-C3CEA2C116B1}" dt="2023-12-28T01:44:32.593" v="493" actId="1076"/>
          <ac:spMkLst>
            <pc:docMk/>
            <pc:sldMk cId="2966646708" sldId="3836"/>
            <ac:spMk id="5" creationId="{68CA86DB-8DE3-2AAB-6C00-5916B60648F9}"/>
          </ac:spMkLst>
        </pc:spChg>
        <pc:spChg chg="mod ord">
          <ac:chgData name="Pavan Kalyan" userId="31a0b5f00b97b178" providerId="LiveId" clId="{2322ADCB-6708-4540-85FA-C3CEA2C116B1}" dt="2023-12-28T01:20:38.767" v="92" actId="700"/>
          <ac:spMkLst>
            <pc:docMk/>
            <pc:sldMk cId="2966646708" sldId="3836"/>
            <ac:spMk id="6" creationId="{B2148097-8FB4-87EB-700C-89BC4530E1DA}"/>
          </ac:spMkLst>
        </pc:spChg>
        <pc:spChg chg="add mod ord">
          <ac:chgData name="Pavan Kalyan" userId="31a0b5f00b97b178" providerId="LiveId" clId="{2322ADCB-6708-4540-85FA-C3CEA2C116B1}" dt="2023-12-28T01:20:43.744" v="104" actId="20577"/>
          <ac:spMkLst>
            <pc:docMk/>
            <pc:sldMk cId="2966646708" sldId="3836"/>
            <ac:spMk id="7" creationId="{8AB5771D-9FC7-7602-D6DB-9CE9F9852EDA}"/>
          </ac:spMkLst>
        </pc:spChg>
        <pc:spChg chg="add mod ord">
          <ac:chgData name="Pavan Kalyan" userId="31a0b5f00b97b178" providerId="LiveId" clId="{2322ADCB-6708-4540-85FA-C3CEA2C116B1}" dt="2023-12-28T01:20:45.253" v="105" actId="20577"/>
          <ac:spMkLst>
            <pc:docMk/>
            <pc:sldMk cId="2966646708" sldId="3836"/>
            <ac:spMk id="8" creationId="{3548BF7A-F4D7-4D01-4F43-93F76D2471C9}"/>
          </ac:spMkLst>
        </pc:spChg>
      </pc:sldChg>
      <pc:sldChg chg="modSp add mod">
        <pc:chgData name="Pavan Kalyan" userId="31a0b5f00b97b178" providerId="LiveId" clId="{2322ADCB-6708-4540-85FA-C3CEA2C116B1}" dt="2023-12-28T01:44:33.670" v="499"/>
        <pc:sldMkLst>
          <pc:docMk/>
          <pc:sldMk cId="2575591032" sldId="3837"/>
        </pc:sldMkLst>
        <pc:spChg chg="mod">
          <ac:chgData name="Pavan Kalyan" userId="31a0b5f00b97b178" providerId="LiveId" clId="{2322ADCB-6708-4540-85FA-C3CEA2C116B1}" dt="2023-12-28T01:44:33.670" v="499"/>
          <ac:spMkLst>
            <pc:docMk/>
            <pc:sldMk cId="2575591032" sldId="3837"/>
            <ac:spMk id="4" creationId="{3DCC6B1E-7010-A0F6-8211-55B440DB2F97}"/>
          </ac:spMkLst>
        </pc:spChg>
        <pc:spChg chg="mod">
          <ac:chgData name="Pavan Kalyan" userId="31a0b5f00b97b178" providerId="LiveId" clId="{2322ADCB-6708-4540-85FA-C3CEA2C116B1}" dt="2023-12-28T01:44:33.487" v="498" actId="20577"/>
          <ac:spMkLst>
            <pc:docMk/>
            <pc:sldMk cId="2575591032" sldId="3837"/>
            <ac:spMk id="5" creationId="{68CA86DB-8DE3-2AAB-6C00-5916B60648F9}"/>
          </ac:spMkLst>
        </pc:spChg>
        <pc:spChg chg="mod">
          <ac:chgData name="Pavan Kalyan" userId="31a0b5f00b97b178" providerId="LiveId" clId="{2322ADCB-6708-4540-85FA-C3CEA2C116B1}" dt="2023-12-28T01:21:12.716" v="116" actId="20577"/>
          <ac:spMkLst>
            <pc:docMk/>
            <pc:sldMk cId="2575591032" sldId="3837"/>
            <ac:spMk id="7" creationId="{8AB5771D-9FC7-7602-D6DB-9CE9F9852EDA}"/>
          </ac:spMkLst>
        </pc:spChg>
      </pc:sldChg>
      <pc:sldChg chg="modSp add mod">
        <pc:chgData name="Pavan Kalyan" userId="31a0b5f00b97b178" providerId="LiveId" clId="{2322ADCB-6708-4540-85FA-C3CEA2C116B1}" dt="2023-12-28T01:44:34.548" v="504"/>
        <pc:sldMkLst>
          <pc:docMk/>
          <pc:sldMk cId="2585895993" sldId="3838"/>
        </pc:sldMkLst>
        <pc:spChg chg="mod">
          <ac:chgData name="Pavan Kalyan" userId="31a0b5f00b97b178" providerId="LiveId" clId="{2322ADCB-6708-4540-85FA-C3CEA2C116B1}" dt="2023-12-28T01:44:34.548" v="504"/>
          <ac:spMkLst>
            <pc:docMk/>
            <pc:sldMk cId="2585895993" sldId="3838"/>
            <ac:spMk id="4" creationId="{3DCC6B1E-7010-A0F6-8211-55B440DB2F97}"/>
          </ac:spMkLst>
        </pc:spChg>
        <pc:spChg chg="mod">
          <ac:chgData name="Pavan Kalyan" userId="31a0b5f00b97b178" providerId="LiveId" clId="{2322ADCB-6708-4540-85FA-C3CEA2C116B1}" dt="2023-12-28T01:44:34.368" v="503" actId="20577"/>
          <ac:spMkLst>
            <pc:docMk/>
            <pc:sldMk cId="2585895993" sldId="3838"/>
            <ac:spMk id="5" creationId="{68CA86DB-8DE3-2AAB-6C00-5916B60648F9}"/>
          </ac:spMkLst>
        </pc:spChg>
        <pc:spChg chg="mod">
          <ac:chgData name="Pavan Kalyan" userId="31a0b5f00b97b178" providerId="LiveId" clId="{2322ADCB-6708-4540-85FA-C3CEA2C116B1}" dt="2023-12-28T01:21:26.938" v="134" actId="20577"/>
          <ac:spMkLst>
            <pc:docMk/>
            <pc:sldMk cId="2585895993" sldId="3838"/>
            <ac:spMk id="7" creationId="{8AB5771D-9FC7-7602-D6DB-9CE9F9852EDA}"/>
          </ac:spMkLst>
        </pc:spChg>
      </pc:sldChg>
      <pc:sldChg chg="addSp delSp modSp new mod modClrScheme chgLayout">
        <pc:chgData name="Pavan Kalyan" userId="31a0b5f00b97b178" providerId="LiveId" clId="{2322ADCB-6708-4540-85FA-C3CEA2C116B1}" dt="2023-12-28T01:47:03.777" v="537"/>
        <pc:sldMkLst>
          <pc:docMk/>
          <pc:sldMk cId="3505439167" sldId="3839"/>
        </pc:sldMkLst>
        <pc:spChg chg="del">
          <ac:chgData name="Pavan Kalyan" userId="31a0b5f00b97b178" providerId="LiveId" clId="{2322ADCB-6708-4540-85FA-C3CEA2C116B1}" dt="2023-12-28T01:24:43.990" v="136" actId="700"/>
          <ac:spMkLst>
            <pc:docMk/>
            <pc:sldMk cId="3505439167" sldId="3839"/>
            <ac:spMk id="2" creationId="{CE34BAFE-79E3-3E19-E14A-F45158711D9F}"/>
          </ac:spMkLst>
        </pc:spChg>
        <pc:spChg chg="del">
          <ac:chgData name="Pavan Kalyan" userId="31a0b5f00b97b178" providerId="LiveId" clId="{2322ADCB-6708-4540-85FA-C3CEA2C116B1}" dt="2023-12-28T01:24:43.990" v="136" actId="700"/>
          <ac:spMkLst>
            <pc:docMk/>
            <pc:sldMk cId="3505439167" sldId="3839"/>
            <ac:spMk id="3" creationId="{C18D2C69-604A-02B1-A872-09D3DF403217}"/>
          </ac:spMkLst>
        </pc:spChg>
        <pc:spChg chg="add mod">
          <ac:chgData name="Pavan Kalyan" userId="31a0b5f00b97b178" providerId="LiveId" clId="{2322ADCB-6708-4540-85FA-C3CEA2C116B1}" dt="2023-12-28T01:46:46.124" v="535" actId="113"/>
          <ac:spMkLst>
            <pc:docMk/>
            <pc:sldMk cId="3505439167" sldId="3839"/>
            <ac:spMk id="4" creationId="{3BD227AC-2507-F4E3-39FC-2DCE4C777556}"/>
          </ac:spMkLst>
        </pc:spChg>
        <pc:spChg chg="add mod">
          <ac:chgData name="Pavan Kalyan" userId="31a0b5f00b97b178" providerId="LiveId" clId="{2322ADCB-6708-4540-85FA-C3CEA2C116B1}" dt="2023-12-28T01:46:56.012" v="536"/>
          <ac:spMkLst>
            <pc:docMk/>
            <pc:sldMk cId="3505439167" sldId="3839"/>
            <ac:spMk id="5" creationId="{74174C34-CAE1-47F4-07A3-FB0FF78C3C76}"/>
          </ac:spMkLst>
        </pc:spChg>
        <pc:spChg chg="add mod">
          <ac:chgData name="Pavan Kalyan" userId="31a0b5f00b97b178" providerId="LiveId" clId="{2322ADCB-6708-4540-85FA-C3CEA2C116B1}" dt="2023-12-28T01:47:03.777" v="537"/>
          <ac:spMkLst>
            <pc:docMk/>
            <pc:sldMk cId="3505439167" sldId="3839"/>
            <ac:spMk id="6" creationId="{3CCFD541-2E11-4DEF-370C-2459DBD1B59B}"/>
          </ac:spMkLst>
        </pc:spChg>
      </pc:sldChg>
      <pc:sldChg chg="modSp add mod">
        <pc:chgData name="Pavan Kalyan" userId="31a0b5f00b97b178" providerId="LiveId" clId="{2322ADCB-6708-4540-85FA-C3CEA2C116B1}" dt="2023-12-28T01:47:27.698" v="551"/>
        <pc:sldMkLst>
          <pc:docMk/>
          <pc:sldMk cId="2097867473" sldId="3840"/>
        </pc:sldMkLst>
        <pc:spChg chg="mod">
          <ac:chgData name="Pavan Kalyan" userId="31a0b5f00b97b178" providerId="LiveId" clId="{2322ADCB-6708-4540-85FA-C3CEA2C116B1}" dt="2023-12-28T01:47:27.698" v="551"/>
          <ac:spMkLst>
            <pc:docMk/>
            <pc:sldMk cId="2097867473" sldId="3840"/>
            <ac:spMk id="4" creationId="{3DCC6B1E-7010-A0F6-8211-55B440DB2F97}"/>
          </ac:spMkLst>
        </pc:spChg>
        <pc:spChg chg="mod">
          <ac:chgData name="Pavan Kalyan" userId="31a0b5f00b97b178" providerId="LiveId" clId="{2322ADCB-6708-4540-85FA-C3CEA2C116B1}" dt="2023-12-28T01:47:25.544" v="550" actId="1076"/>
          <ac:spMkLst>
            <pc:docMk/>
            <pc:sldMk cId="2097867473" sldId="3840"/>
            <ac:spMk id="5" creationId="{68CA86DB-8DE3-2AAB-6C00-5916B60648F9}"/>
          </ac:spMkLst>
        </pc:spChg>
        <pc:spChg chg="mod">
          <ac:chgData name="Pavan Kalyan" userId="31a0b5f00b97b178" providerId="LiveId" clId="{2322ADCB-6708-4540-85FA-C3CEA2C116B1}" dt="2023-12-28T01:32:11.809" v="239" actId="1076"/>
          <ac:spMkLst>
            <pc:docMk/>
            <pc:sldMk cId="2097867473" sldId="3840"/>
            <ac:spMk id="7" creationId="{8AB5771D-9FC7-7602-D6DB-9CE9F9852EDA}"/>
          </ac:spMkLst>
        </pc:spChg>
      </pc:sldChg>
      <pc:sldChg chg="add del">
        <pc:chgData name="Pavan Kalyan" userId="31a0b5f00b97b178" providerId="LiveId" clId="{2322ADCB-6708-4540-85FA-C3CEA2C116B1}" dt="2023-12-28T01:35:17.033" v="255" actId="47"/>
        <pc:sldMkLst>
          <pc:docMk/>
          <pc:sldMk cId="4045352072" sldId="3841"/>
        </pc:sldMkLst>
      </pc:sldChg>
      <pc:sldChg chg="addSp delSp modSp add mod">
        <pc:chgData name="Pavan Kalyan" userId="31a0b5f00b97b178" providerId="LiveId" clId="{2322ADCB-6708-4540-85FA-C3CEA2C116B1}" dt="2023-12-28T01:47:40.709" v="566" actId="20577"/>
        <pc:sldMkLst>
          <pc:docMk/>
          <pc:sldMk cId="4217511692" sldId="3842"/>
        </pc:sldMkLst>
        <pc:spChg chg="add del mod">
          <ac:chgData name="Pavan Kalyan" userId="31a0b5f00b97b178" providerId="LiveId" clId="{2322ADCB-6708-4540-85FA-C3CEA2C116B1}" dt="2023-12-28T01:36:55.466" v="288" actId="931"/>
          <ac:spMkLst>
            <pc:docMk/>
            <pc:sldMk cId="4217511692" sldId="3842"/>
            <ac:spMk id="3" creationId="{864226D8-0993-8415-1556-90D2B9B8A4AA}"/>
          </ac:spMkLst>
        </pc:spChg>
        <pc:spChg chg="mod">
          <ac:chgData name="Pavan Kalyan" userId="31a0b5f00b97b178" providerId="LiveId" clId="{2322ADCB-6708-4540-85FA-C3CEA2C116B1}" dt="2023-12-28T01:36:38.469" v="285" actId="20577"/>
          <ac:spMkLst>
            <pc:docMk/>
            <pc:sldMk cId="4217511692" sldId="3842"/>
            <ac:spMk id="4" creationId="{7B290457-2071-4F7C-9327-CE85A282B4D5}"/>
          </ac:spMkLst>
        </pc:spChg>
        <pc:spChg chg="mod">
          <ac:chgData name="Pavan Kalyan" userId="31a0b5f00b97b178" providerId="LiveId" clId="{2322ADCB-6708-4540-85FA-C3CEA2C116B1}" dt="2023-12-28T01:36:22.106" v="265" actId="20577"/>
          <ac:spMkLst>
            <pc:docMk/>
            <pc:sldMk cId="4217511692" sldId="3842"/>
            <ac:spMk id="5" creationId="{B67B1E24-2840-4BB0-AE5A-2320A01CB80F}"/>
          </ac:spMkLst>
        </pc:spChg>
        <pc:spChg chg="add del mod">
          <ac:chgData name="Pavan Kalyan" userId="31a0b5f00b97b178" providerId="LiveId" clId="{2322ADCB-6708-4540-85FA-C3CEA2C116B1}" dt="2023-12-28T01:37:02.320" v="289" actId="931"/>
          <ac:spMkLst>
            <pc:docMk/>
            <pc:sldMk cId="4217511692" sldId="3842"/>
            <ac:spMk id="7" creationId="{137E0FBE-3979-AEC7-F2E2-B696D63533A6}"/>
          </ac:spMkLst>
        </pc:spChg>
        <pc:spChg chg="mod">
          <ac:chgData name="Pavan Kalyan" userId="31a0b5f00b97b178" providerId="LiveId" clId="{2322ADCB-6708-4540-85FA-C3CEA2C116B1}" dt="2023-12-28T01:47:33.628" v="552"/>
          <ac:spMkLst>
            <pc:docMk/>
            <pc:sldMk cId="4217511692" sldId="3842"/>
            <ac:spMk id="14" creationId="{A01CAB10-68AF-4904-BD59-D332B297A10F}"/>
          </ac:spMkLst>
        </pc:spChg>
        <pc:spChg chg="mod">
          <ac:chgData name="Pavan Kalyan" userId="31a0b5f00b97b178" providerId="LiveId" clId="{2322ADCB-6708-4540-85FA-C3CEA2C116B1}" dt="2023-12-28T01:47:40.709" v="566" actId="20577"/>
          <ac:spMkLst>
            <pc:docMk/>
            <pc:sldMk cId="4217511692" sldId="3842"/>
            <ac:spMk id="15" creationId="{96B342A5-1683-4650-BB07-B98D8B23C1FC}"/>
          </ac:spMkLst>
        </pc:spChg>
        <pc:picChg chg="add mod">
          <ac:chgData name="Pavan Kalyan" userId="31a0b5f00b97b178" providerId="LiveId" clId="{2322ADCB-6708-4540-85FA-C3CEA2C116B1}" dt="2023-12-28T01:36:55.466" v="288" actId="931"/>
          <ac:picMkLst>
            <pc:docMk/>
            <pc:sldMk cId="4217511692" sldId="3842"/>
            <ac:picMk id="9" creationId="{FDE518D1-E312-341D-495A-72F20F707128}"/>
          </ac:picMkLst>
        </pc:picChg>
        <pc:picChg chg="del">
          <ac:chgData name="Pavan Kalyan" userId="31a0b5f00b97b178" providerId="LiveId" clId="{2322ADCB-6708-4540-85FA-C3CEA2C116B1}" dt="2023-12-28T01:36:45.359" v="287" actId="478"/>
          <ac:picMkLst>
            <pc:docMk/>
            <pc:sldMk cId="4217511692" sldId="3842"/>
            <ac:picMk id="10" creationId="{3F586DD8-3463-2BFC-361B-B8977A6686DB}"/>
          </ac:picMkLst>
        </pc:picChg>
        <pc:picChg chg="add mod">
          <ac:chgData name="Pavan Kalyan" userId="31a0b5f00b97b178" providerId="LiveId" clId="{2322ADCB-6708-4540-85FA-C3CEA2C116B1}" dt="2023-12-28T01:37:12.057" v="291" actId="1076"/>
          <ac:picMkLst>
            <pc:docMk/>
            <pc:sldMk cId="4217511692" sldId="3842"/>
            <ac:picMk id="12" creationId="{AA5F43E1-C5B2-CA9B-DD2C-7EF52FE29AB6}"/>
          </ac:picMkLst>
        </pc:picChg>
        <pc:picChg chg="del">
          <ac:chgData name="Pavan Kalyan" userId="31a0b5f00b97b178" providerId="LiveId" clId="{2322ADCB-6708-4540-85FA-C3CEA2C116B1}" dt="2023-12-28T01:36:43.727" v="286" actId="478"/>
          <ac:picMkLst>
            <pc:docMk/>
            <pc:sldMk cId="4217511692" sldId="3842"/>
            <ac:picMk id="19" creationId="{6ABB1BE7-62DD-F1C8-B9BC-328761414567}"/>
          </ac:picMkLst>
        </pc:picChg>
      </pc:sldChg>
      <pc:sldChg chg="new del">
        <pc:chgData name="Pavan Kalyan" userId="31a0b5f00b97b178" providerId="LiveId" clId="{2322ADCB-6708-4540-85FA-C3CEA2C116B1}" dt="2023-12-28T01:38:54.854" v="303" actId="680"/>
        <pc:sldMkLst>
          <pc:docMk/>
          <pc:sldMk cId="1905694248" sldId="3843"/>
        </pc:sldMkLst>
      </pc:sldChg>
      <pc:sldChg chg="add del">
        <pc:chgData name="Pavan Kalyan" userId="31a0b5f00b97b178" providerId="LiveId" clId="{2322ADCB-6708-4540-85FA-C3CEA2C116B1}" dt="2023-12-28T01:35:28.910" v="257" actId="47"/>
        <pc:sldMkLst>
          <pc:docMk/>
          <pc:sldMk cId="2066415566" sldId="38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BF722D-13A7-6EF3-9C0F-8C3971218A2A}"/>
              </a:ext>
            </a:extLst>
          </p:cNvPr>
          <p:cNvSpPr>
            <a:spLocks noGrp="1"/>
          </p:cNvSpPr>
          <p:nvPr>
            <p:ph type="subTitle" idx="4294967295"/>
          </p:nvPr>
        </p:nvSpPr>
        <p:spPr>
          <a:xfrm>
            <a:off x="1886857" y="1630714"/>
            <a:ext cx="9183914" cy="5020457"/>
          </a:xfrm>
        </p:spPr>
        <p:txBody>
          <a:bodyPr>
            <a:normAutofit fontScale="25000" lnSpcReduction="20000"/>
          </a:bodyPr>
          <a:lstStyle/>
          <a:p>
            <a:pPr marL="0" indent="0" algn="ctr">
              <a:buNone/>
            </a:pPr>
            <a:r>
              <a:rPr lang="en-IN" sz="7200" dirty="0">
                <a:solidFill>
                  <a:srgbClr val="00B050"/>
                </a:solidFill>
                <a:latin typeface="Times New Roman" panose="02020603050405020304" pitchFamily="18" charset="0"/>
                <a:cs typeface="Times New Roman" panose="02020603050405020304" pitchFamily="18" charset="0"/>
              </a:rPr>
              <a:t>    Under the esteemed guidance of</a:t>
            </a:r>
          </a:p>
          <a:p>
            <a:pPr marL="0" indent="0" algn="ctr">
              <a:buNone/>
            </a:pPr>
            <a:r>
              <a:rPr lang="en-IN" sz="7200" b="1" dirty="0">
                <a:latin typeface="Times New Roman" panose="02020603050405020304" pitchFamily="18" charset="0"/>
                <a:cs typeface="Times New Roman" panose="02020603050405020304" pitchFamily="18" charset="0"/>
              </a:rPr>
              <a:t>    </a:t>
            </a:r>
            <a:r>
              <a:rPr lang="en-IN" sz="7200" b="1" dirty="0">
                <a:solidFill>
                  <a:srgbClr val="0070C0"/>
                </a:solidFill>
                <a:latin typeface="Times New Roman" panose="02020603050405020304" pitchFamily="18" charset="0"/>
                <a:cs typeface="Times New Roman" panose="02020603050405020304" pitchFamily="18" charset="0"/>
              </a:rPr>
              <a:t>Mr.CH. V. Murali Krishna</a:t>
            </a:r>
          </a:p>
          <a:p>
            <a:pPr marL="0" indent="0" algn="ctr">
              <a:buNone/>
            </a:pPr>
            <a:r>
              <a:rPr lang="en-IN" sz="5600" dirty="0">
                <a:solidFill>
                  <a:srgbClr val="0070C0"/>
                </a:solidFill>
                <a:latin typeface="Times New Roman" panose="02020603050405020304" pitchFamily="18" charset="0"/>
                <a:cs typeface="Times New Roman" panose="02020603050405020304" pitchFamily="18" charset="0"/>
              </a:rPr>
              <a:t>Assistant Professor &amp; H.O.D</a:t>
            </a:r>
            <a:endParaRPr lang="en-IN" sz="56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6400" b="1" dirty="0">
                <a:solidFill>
                  <a:srgbClr val="FF0000"/>
                </a:solidFill>
                <a:latin typeface="Times New Roman" panose="02020603050405020304" pitchFamily="18" charset="0"/>
                <a:cs typeface="Times New Roman" panose="02020603050405020304" pitchFamily="18" charset="0"/>
              </a:rPr>
              <a:t>PRESENTED BY –</a:t>
            </a:r>
          </a:p>
          <a:p>
            <a:pPr marL="0" indent="0" algn="ctr">
              <a:buNone/>
            </a:pPr>
            <a:endParaRPr lang="en-IN" sz="6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7200" dirty="0">
                <a:latin typeface="Times New Roman" panose="02020603050405020304" pitchFamily="18" charset="0"/>
                <a:cs typeface="Times New Roman" panose="02020603050405020304" pitchFamily="18" charset="0"/>
              </a:rPr>
              <a:t>B. PAVAN KALYAN        (20KN1A4407)</a:t>
            </a:r>
          </a:p>
          <a:p>
            <a:pPr marL="0" indent="0" algn="ctr">
              <a:buNone/>
            </a:pPr>
            <a:r>
              <a:rPr lang="en-IN" sz="7200" dirty="0">
                <a:latin typeface="Times New Roman" panose="02020603050405020304" pitchFamily="18" charset="0"/>
                <a:cs typeface="Times New Roman" panose="02020603050405020304" pitchFamily="18" charset="0"/>
              </a:rPr>
              <a:t>K. MOBEEN                    (20KN1A4417)</a:t>
            </a:r>
          </a:p>
          <a:p>
            <a:pPr marL="0" indent="0" algn="ctr">
              <a:buNone/>
            </a:pPr>
            <a:r>
              <a:rPr lang="en-IN" sz="7200" dirty="0">
                <a:latin typeface="Times New Roman" panose="02020603050405020304" pitchFamily="18" charset="0"/>
                <a:cs typeface="Times New Roman" panose="02020603050405020304" pitchFamily="18" charset="0"/>
              </a:rPr>
              <a:t>SK. SADIK                       (20KN1A4450)</a:t>
            </a:r>
          </a:p>
          <a:p>
            <a:pPr marL="0" indent="0" algn="ctr">
              <a:buNone/>
            </a:pPr>
            <a:r>
              <a:rPr lang="en-IN" sz="7200" dirty="0">
                <a:latin typeface="Times New Roman" panose="02020603050405020304" pitchFamily="18" charset="0"/>
                <a:cs typeface="Times New Roman" panose="02020603050405020304" pitchFamily="18" charset="0"/>
              </a:rPr>
              <a:t>P. VAMSI                          (20KN1A4435)</a:t>
            </a:r>
          </a:p>
          <a:p>
            <a:pPr algn="ctr"/>
            <a:endParaRPr lang="en-IN" sz="7200" dirty="0">
              <a:latin typeface="Times New Roman" panose="02020603050405020304" pitchFamily="18" charset="0"/>
              <a:cs typeface="Times New Roman" panose="02020603050405020304" pitchFamily="18" charset="0"/>
            </a:endParaRPr>
          </a:p>
          <a:p>
            <a:pPr marL="0" indent="0" algn="ctr">
              <a:buNone/>
            </a:pPr>
            <a:r>
              <a:rPr lang="en-IN" sz="7200" b="1" dirty="0">
                <a:solidFill>
                  <a:srgbClr val="00B050"/>
                </a:solidFill>
                <a:latin typeface="Times New Roman" panose="02020603050405020304" pitchFamily="18" charset="0"/>
                <a:cs typeface="Times New Roman" panose="02020603050405020304" pitchFamily="18" charset="0"/>
              </a:rPr>
              <a:t>DEPARTMENT OF COMPUTER SCIENCE AND ENGINEERING-DATA SCIENCE</a:t>
            </a:r>
          </a:p>
          <a:p>
            <a:pPr marL="0" indent="0" algn="ctr">
              <a:buNone/>
            </a:pPr>
            <a:r>
              <a:rPr lang="en-IN" sz="7200" b="1" dirty="0">
                <a:solidFill>
                  <a:srgbClr val="FF0000"/>
                </a:solidFill>
                <a:latin typeface="Times New Roman" panose="02020603050405020304" pitchFamily="18" charset="0"/>
                <a:cs typeface="Times New Roman" panose="02020603050405020304" pitchFamily="18" charset="0"/>
              </a:rPr>
              <a:t>NRI INSTITUTE OF TECHNOLOGY</a:t>
            </a:r>
          </a:p>
          <a:p>
            <a:pPr marL="0" indent="0" algn="ctr">
              <a:lnSpc>
                <a:spcPct val="120000"/>
              </a:lnSpc>
              <a:spcBef>
                <a:spcPts val="905"/>
              </a:spcBef>
              <a:spcAft>
                <a:spcPts val="0"/>
              </a:spcAft>
              <a:buNone/>
            </a:pPr>
            <a:r>
              <a:rPr lang="en-IN" sz="7200" dirty="0">
                <a:latin typeface="Times New Roman" panose="02020603050405020304" pitchFamily="18" charset="0"/>
                <a:cs typeface="Times New Roman" panose="02020603050405020304" pitchFamily="18" charset="0"/>
              </a:rPr>
              <a:t> </a:t>
            </a:r>
            <a:r>
              <a:rPr lang="en-US" sz="7200" b="1" spc="-1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Autonomous</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4955" marR="229870" indent="0" algn="ctr">
              <a:lnSpc>
                <a:spcPct val="120000"/>
              </a:lnSpc>
              <a:spcBef>
                <a:spcPts val="55"/>
              </a:spcBef>
              <a:spcAft>
                <a:spcPts val="0"/>
              </a:spcAft>
              <a:buNone/>
            </a:pP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(Approved</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by</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AICTE,</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Permanently</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Affiliated</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JNTUK,</a:t>
            </a:r>
            <a:r>
              <a:rPr lang="en-US" sz="5600" spc="-7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Kakinada)</a:t>
            </a:r>
            <a:r>
              <a:rPr lang="en-US" sz="5600" spc="-6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Accredited</a:t>
            </a:r>
            <a:r>
              <a:rPr lang="en-US" sz="5600" spc="-12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by</a:t>
            </a:r>
            <a:r>
              <a:rPr lang="en-US" sz="5600" spc="-1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NBA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(CSE,</a:t>
            </a:r>
            <a:r>
              <a:rPr lang="en-US" sz="5600" spc="-8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ECE</a:t>
            </a:r>
            <a:r>
              <a:rPr lang="en-US" sz="5600" spc="-8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&amp;</a:t>
            </a:r>
            <a:r>
              <a:rPr lang="en-US" sz="5600" spc="-9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EEE),</a:t>
            </a:r>
            <a:r>
              <a:rPr lang="en-US" sz="5600" spc="-8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Accredited</a:t>
            </a:r>
            <a:r>
              <a:rPr lang="en-US" sz="5600" spc="-9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by</a:t>
            </a:r>
            <a:r>
              <a:rPr lang="en-US" sz="5600" spc="-7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NAAC</a:t>
            </a:r>
            <a:r>
              <a:rPr lang="en-US" sz="5600" spc="-75"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5600" spc="-7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5600" spc="-9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GradeISO 9001: 2015 Certified</a:t>
            </a:r>
            <a:r>
              <a:rPr lang="en-US" sz="5600" spc="-15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Institution </a:t>
            </a:r>
            <a:r>
              <a:rPr lang="en-US" sz="560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Pothavarappadu (V), (Via) Nunna, Agiripalli (M),</a:t>
            </a:r>
            <a:r>
              <a:rPr lang="en-US" sz="5600" spc="-1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Krishna Dist, PIN: 521212, A.P, India.</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805"/>
              </a:spcBef>
              <a:spcAft>
                <a:spcPts val="0"/>
              </a:spcAft>
              <a:buNone/>
            </a:pPr>
            <a:r>
              <a:rPr lang="en-US" sz="560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2023-</a:t>
            </a:r>
            <a:r>
              <a:rPr lang="en-US" sz="5600" spc="-20" dirty="0">
                <a:solidFill>
                  <a:srgbClr val="C45511"/>
                </a:solidFill>
                <a:effectLst/>
                <a:latin typeface="Times New Roman" panose="02020603050405020304" pitchFamily="18" charset="0"/>
                <a:ea typeface="Calibri" panose="020F0502020204030204" pitchFamily="34" charset="0"/>
                <a:cs typeface="Times New Roman" panose="02020603050405020304" pitchFamily="18" charset="0"/>
              </a:rPr>
              <a:t>2024</a:t>
            </a:r>
            <a:endParaRPr lang="en-IN" sz="5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4313E83-FF49-CD2D-C7CB-3CC8B510480E}"/>
              </a:ext>
            </a:extLst>
          </p:cNvPr>
          <p:cNvSpPr>
            <a:spLocks noGrp="1"/>
          </p:cNvSpPr>
          <p:nvPr>
            <p:ph type="ctrTitle" idx="4294967295"/>
          </p:nvPr>
        </p:nvSpPr>
        <p:spPr>
          <a:xfrm>
            <a:off x="1926771" y="403225"/>
            <a:ext cx="9144000" cy="839788"/>
          </a:xfrm>
        </p:spPr>
        <p:txBody>
          <a:bodyPr>
            <a:noAutofit/>
          </a:bodyPr>
          <a:lstStyle/>
          <a:p>
            <a:pPr algn="ct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ADVANCING BIRD IDENTIFICATION WITH DEEP LEARNING</a:t>
            </a:r>
            <a:endParaRPr lang="en-IN" sz="4800" dirty="0"/>
          </a:p>
        </p:txBody>
      </p:sp>
      <p:pic>
        <p:nvPicPr>
          <p:cNvPr id="5" name="Picture 4">
            <a:extLst>
              <a:ext uri="{FF2B5EF4-FFF2-40B4-BE49-F238E27FC236}">
                <a16:creationId xmlns:a16="http://schemas.microsoft.com/office/drawing/2014/main" id="{AB21DCAB-C29A-01A8-FB50-79F524394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66" y="-98776"/>
            <a:ext cx="3436657" cy="2600854"/>
          </a:xfrm>
          <a:prstGeom prst="rect">
            <a:avLst/>
          </a:prstGeom>
        </p:spPr>
      </p:pic>
    </p:spTree>
    <p:extLst>
      <p:ext uri="{BB962C8B-B14F-4D97-AF65-F5344CB8AC3E}">
        <p14:creationId xmlns:p14="http://schemas.microsoft.com/office/powerpoint/2010/main" val="4082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p:txBody>
          <a:bodyPr/>
          <a:lstStyle/>
          <a:p>
            <a:r>
              <a:rPr lang="en-US" dirty="0"/>
              <a:t>Motivation</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348343" y="6356349"/>
            <a:ext cx="4114800" cy="365125"/>
          </a:xfrm>
        </p:spPr>
        <p:txBody>
          <a:bodyPr/>
          <a:lstStyle/>
          <a:p>
            <a:pPr>
              <a:defRPr/>
            </a:pPr>
            <a:r>
              <a:rPr lang="en-US" dirty="0">
                <a:solidFill>
                  <a:prstClr val="black">
                    <a:tint val="75000"/>
                  </a:prstClr>
                </a:solidFill>
              </a:rPr>
              <a:t>Major Review</a:t>
            </a: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242546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99061"/>
            <a:ext cx="5806440" cy="1325880"/>
          </a:xfrm>
        </p:spPr>
        <p:txBody>
          <a:bodyPr/>
          <a:lstStyle/>
          <a:p>
            <a:r>
              <a:rPr lang="en-US" dirty="0"/>
              <a:t>Motivation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302870"/>
            <a:ext cx="6704948" cy="4793129"/>
          </a:xfrm>
        </p:spPr>
        <p:txBody>
          <a:bodyPr>
            <a:normAutofit fontScale="92500" lnSpcReduction="10000"/>
          </a:bodyPr>
          <a:lstStyle/>
          <a:p>
            <a:r>
              <a:rPr lang="en-US" dirty="0">
                <a:solidFill>
                  <a:srgbClr val="374151"/>
                </a:solidFill>
                <a:latin typeface="Söhne"/>
              </a:rPr>
              <a:t>The decline of bird species in urban areas due to extinction and habitat loss is alarming. Recognizing the urgency of conserving biodiversity, this paper proposes a cutting-edge solution leveraging computer vision and deep learning techniques. By developing a transfer learning-based CNN model, it aims to enhance the identification of bird species, crucial for biodiversity monitoring and conservation efforts. Utilizing the Kaggle-525 Bird Species dataset, the model achieves promising accuracy rates, offering hope for effective species recognition despite challenges like varied backgrounds and angles. This innovative approach holds promise in mitigating the threat to avian diversity and restoring balance to ecosystems.</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Placeholder 8">
            <a:extLst>
              <a:ext uri="{FF2B5EF4-FFF2-40B4-BE49-F238E27FC236}">
                <a16:creationId xmlns:a16="http://schemas.microsoft.com/office/drawing/2014/main" id="{FDE518D1-E312-341D-495A-72F20F707128}"/>
              </a:ext>
            </a:extLst>
          </p:cNvPr>
          <p:cNvPicPr>
            <a:picLocks noGrp="1" noChangeAspect="1"/>
          </p:cNvPicPr>
          <p:nvPr>
            <p:ph type="pic" sz="quarter" idx="13"/>
          </p:nvPr>
        </p:nvPicPr>
        <p:blipFill>
          <a:blip r:embed="rId2"/>
          <a:srcRect l="17003" r="17003"/>
          <a:stretch>
            <a:fillRect/>
          </a:stretch>
        </p:blipFill>
        <p:spPr/>
      </p:pic>
      <p:pic>
        <p:nvPicPr>
          <p:cNvPr id="12" name="Picture Placeholder 11">
            <a:extLst>
              <a:ext uri="{FF2B5EF4-FFF2-40B4-BE49-F238E27FC236}">
                <a16:creationId xmlns:a16="http://schemas.microsoft.com/office/drawing/2014/main" id="{AA5F43E1-C5B2-CA9B-DD2C-7EF52FE29AB6}"/>
              </a:ext>
            </a:extLst>
          </p:cNvPr>
          <p:cNvPicPr>
            <a:picLocks noGrp="1" noChangeAspect="1"/>
          </p:cNvPicPr>
          <p:nvPr>
            <p:ph type="pic" sz="quarter" idx="14"/>
          </p:nvPr>
        </p:nvPicPr>
        <p:blipFill>
          <a:blip r:embed="rId3"/>
          <a:srcRect l="18765" r="18765"/>
          <a:stretch>
            <a:fillRect/>
          </a:stretch>
        </p:blipFill>
        <p:spPr/>
      </p:pic>
    </p:spTree>
    <p:extLst>
      <p:ext uri="{BB962C8B-B14F-4D97-AF65-F5344CB8AC3E}">
        <p14:creationId xmlns:p14="http://schemas.microsoft.com/office/powerpoint/2010/main" val="421751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p:txBody>
          <a:bodyPr/>
          <a:lstStyle/>
          <a:p>
            <a:r>
              <a:rPr lang="en-US" dirty="0"/>
              <a:t>Problem Statement</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348343" y="6356349"/>
            <a:ext cx="4114800" cy="365125"/>
          </a:xfrm>
        </p:spPr>
        <p:txBody>
          <a:bodyPr/>
          <a:lstStyle/>
          <a:p>
            <a:pPr>
              <a:defRPr/>
            </a:pPr>
            <a:r>
              <a:rPr lang="en-US" dirty="0">
                <a:solidFill>
                  <a:prstClr val="black">
                    <a:tint val="75000"/>
                  </a:prstClr>
                </a:solidFill>
              </a:rPr>
              <a:t>Major Review</a:t>
            </a: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92078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04948" cy="4352544"/>
          </a:xfrm>
        </p:spPr>
        <p:txBody>
          <a:bodyPr>
            <a:normAutofit fontScale="92500"/>
          </a:bodyPr>
          <a:lstStyle/>
          <a:p>
            <a:r>
              <a:rPr lang="en-US" dirty="0">
                <a:solidFill>
                  <a:srgbClr val="374151"/>
                </a:solidFill>
                <a:latin typeface="Söhne"/>
              </a:rPr>
              <a:t>This study employs a novel deep learning approach utilizing Convolutional Neural Networks (CNN) for the identification of bird species. CNNs, comprising input, convolution, ReLU, pooling, and fully connected layers, excel in image processing. The convolutional layer extracts features, the pooling layer reduces feature map dimensions, and the fully-connected layer processes flattened output. This methodology leverages the power of CNNs to automate image processing, specifically focusing on RGB combinations for accurate bird species identification.</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Placeholder 8">
            <a:extLst>
              <a:ext uri="{FF2B5EF4-FFF2-40B4-BE49-F238E27FC236}">
                <a16:creationId xmlns:a16="http://schemas.microsoft.com/office/drawing/2014/main" id="{FDE518D1-E312-341D-495A-72F20F707128}"/>
              </a:ext>
            </a:extLst>
          </p:cNvPr>
          <p:cNvPicPr>
            <a:picLocks noGrp="1" noChangeAspect="1"/>
          </p:cNvPicPr>
          <p:nvPr>
            <p:ph type="pic" sz="quarter" idx="13"/>
          </p:nvPr>
        </p:nvPicPr>
        <p:blipFill>
          <a:blip r:embed="rId2"/>
          <a:srcRect l="17003" r="17003"/>
          <a:stretch>
            <a:fillRect/>
          </a:stretch>
        </p:blipFill>
        <p:spPr/>
      </p:pic>
      <p:pic>
        <p:nvPicPr>
          <p:cNvPr id="12" name="Picture Placeholder 11">
            <a:extLst>
              <a:ext uri="{FF2B5EF4-FFF2-40B4-BE49-F238E27FC236}">
                <a16:creationId xmlns:a16="http://schemas.microsoft.com/office/drawing/2014/main" id="{AA5F43E1-C5B2-CA9B-DD2C-7EF52FE29AB6}"/>
              </a:ext>
            </a:extLst>
          </p:cNvPr>
          <p:cNvPicPr>
            <a:picLocks noGrp="1" noChangeAspect="1"/>
          </p:cNvPicPr>
          <p:nvPr>
            <p:ph type="pic" sz="quarter" idx="14"/>
          </p:nvPr>
        </p:nvPicPr>
        <p:blipFill>
          <a:blip r:embed="rId3"/>
          <a:srcRect l="18765" r="18765"/>
          <a:stretch>
            <a:fillRect/>
          </a:stretch>
        </p:blipFill>
        <p:spPr/>
      </p:pic>
    </p:spTree>
    <p:extLst>
      <p:ext uri="{BB962C8B-B14F-4D97-AF65-F5344CB8AC3E}">
        <p14:creationId xmlns:p14="http://schemas.microsoft.com/office/powerpoint/2010/main" val="9919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a:xfrm>
            <a:off x="3319272" y="1937475"/>
            <a:ext cx="5559552" cy="2514600"/>
          </a:xfrm>
        </p:spPr>
        <p:txBody>
          <a:bodyPr/>
          <a:lstStyle/>
          <a:p>
            <a:r>
              <a:rPr lang="en-US" dirty="0"/>
              <a:t>Proposed Methodology</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419100" y="6356350"/>
            <a:ext cx="4114800" cy="365125"/>
          </a:xfrm>
        </p:spPr>
        <p:txBody>
          <a:bodyPr/>
          <a:lstStyle/>
          <a:p>
            <a:pPr>
              <a:defRPr/>
            </a:pPr>
            <a:r>
              <a:rPr lang="en-US" dirty="0">
                <a:solidFill>
                  <a:prstClr val="black">
                    <a:tint val="75000"/>
                  </a:prstClr>
                </a:solidFill>
              </a:rPr>
              <a:t>Major Review</a:t>
            </a: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209786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Summary</a:t>
            </a:r>
          </a:p>
        </p:txBody>
      </p:sp>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normAutofit/>
          </a:bodyPr>
          <a:lstStyle/>
          <a:p>
            <a:r>
              <a:rPr lang="en-US" dirty="0"/>
              <a:t>In conclusion, this study demonstrates the efficacy of CNNs for automated bird species identification, utilizing powerful layers for feature extraction and classification. The proposed methodology enhances image processing, showcasing the potential of deep learning algorithms in advancing bird species recognition. </a:t>
            </a:r>
          </a:p>
        </p:txBody>
      </p:sp>
      <p:pic>
        <p:nvPicPr>
          <p:cNvPr id="17" name="Picture Placeholder 16">
            <a:extLst>
              <a:ext uri="{FF2B5EF4-FFF2-40B4-BE49-F238E27FC236}">
                <a16:creationId xmlns:a16="http://schemas.microsoft.com/office/drawing/2014/main" id="{8B44A48A-2773-8D8E-6EE7-24BB4389FC88}"/>
              </a:ext>
            </a:extLst>
          </p:cNvPr>
          <p:cNvPicPr>
            <a:picLocks noGrp="1" noChangeAspect="1"/>
          </p:cNvPicPr>
          <p:nvPr>
            <p:ph type="pic" sz="quarter" idx="13"/>
          </p:nvPr>
        </p:nvPicPr>
        <p:blipFill>
          <a:blip r:embed="rId2"/>
          <a:srcRect t="7262" b="7262"/>
          <a:stretch>
            <a:fillRect/>
          </a:stretch>
        </p:blipFill>
        <p:spPr/>
      </p:pic>
      <p:pic>
        <p:nvPicPr>
          <p:cNvPr id="19" name="Picture Placeholder 18">
            <a:extLst>
              <a:ext uri="{FF2B5EF4-FFF2-40B4-BE49-F238E27FC236}">
                <a16:creationId xmlns:a16="http://schemas.microsoft.com/office/drawing/2014/main" id="{2BEB88BD-26C5-97DA-4508-B3894D56AC47}"/>
              </a:ext>
            </a:extLst>
          </p:cNvPr>
          <p:cNvPicPr>
            <a:picLocks noGrp="1" noChangeAspect="1"/>
          </p:cNvPicPr>
          <p:nvPr>
            <p:ph type="pic" sz="quarter" idx="14"/>
          </p:nvPr>
        </p:nvPicPr>
        <p:blipFill>
          <a:blip r:embed="rId3"/>
          <a:srcRect t="13889" b="13889"/>
          <a:stretch>
            <a:fillRect/>
          </a:stretch>
        </p:blipFill>
        <p:spPr/>
      </p:pic>
    </p:spTree>
    <p:extLst>
      <p:ext uri="{BB962C8B-B14F-4D97-AF65-F5344CB8AC3E}">
        <p14:creationId xmlns:p14="http://schemas.microsoft.com/office/powerpoint/2010/main" val="1783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Major Review</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16</a:t>
            </a:fld>
            <a:endParaRPr lang="en-US" noProof="0" dirty="0"/>
          </a:p>
        </p:txBody>
      </p:sp>
      <p:sp>
        <p:nvSpPr>
          <p:cNvPr id="8" name="Content Placeholder 7">
            <a:extLst>
              <a:ext uri="{FF2B5EF4-FFF2-40B4-BE49-F238E27FC236}">
                <a16:creationId xmlns:a16="http://schemas.microsoft.com/office/drawing/2014/main" id="{D046A80B-0752-45D7-8D8F-DC44DE3AE44E}"/>
              </a:ext>
            </a:extLst>
          </p:cNvPr>
          <p:cNvSpPr>
            <a:spLocks noGrp="1"/>
          </p:cNvSpPr>
          <p:nvPr>
            <p:ph idx="1"/>
          </p:nvPr>
        </p:nvSpPr>
        <p:spPr/>
        <p:txBody>
          <a:bodyPr/>
          <a:lstStyle/>
          <a:p>
            <a:r>
              <a:rPr lang="en-US" dirty="0"/>
              <a:t> </a:t>
            </a:r>
            <a:endParaRPr lang="en-IN"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136751" y="3429000"/>
            <a:ext cx="6592824" cy="2386584"/>
          </a:xfrm>
        </p:spPr>
        <p:txBody>
          <a:bodyPr>
            <a:normAutofit fontScale="90000"/>
          </a:bodyPr>
          <a:lstStyle/>
          <a:p>
            <a:r>
              <a:rPr lang="en-US" dirty="0">
                <a:solidFill>
                  <a:srgbClr val="FFFFFF"/>
                </a:solidFill>
              </a:rPr>
              <a:t>ADVANCING BIRD IDENTIFICATION WITH DEEP LEARNING</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351228" y="136525"/>
            <a:ext cx="6400800" cy="6584950"/>
          </a:xfrm>
        </p:spPr>
        <p:txBody>
          <a:bodyPr>
            <a:normAutofit fontScale="92500" lnSpcReduction="20000"/>
          </a:bodyPr>
          <a:lstStyle/>
          <a:p>
            <a:pPr>
              <a:buClr>
                <a:schemeClr val="accent2">
                  <a:lumMod val="60000"/>
                  <a:lumOff val="40000"/>
                </a:schemeClr>
              </a:buClr>
            </a:pPr>
            <a:r>
              <a:rPr lang="en-US" dirty="0"/>
              <a:t>Abstract</a:t>
            </a:r>
          </a:p>
          <a:p>
            <a:pPr>
              <a:buClr>
                <a:schemeClr val="accent2">
                  <a:lumMod val="60000"/>
                  <a:lumOff val="40000"/>
                </a:schemeClr>
              </a:buClr>
            </a:pPr>
            <a:r>
              <a:rPr lang="en-US" dirty="0"/>
              <a:t>Introduction</a:t>
            </a:r>
          </a:p>
          <a:p>
            <a:pPr>
              <a:buClr>
                <a:schemeClr val="accent2">
                  <a:lumMod val="60000"/>
                  <a:lumOff val="40000"/>
                </a:schemeClr>
              </a:buClr>
            </a:pPr>
            <a:r>
              <a:rPr lang="en-US" dirty="0"/>
              <a:t>Literature Review</a:t>
            </a:r>
          </a:p>
          <a:p>
            <a:pPr>
              <a:buClr>
                <a:schemeClr val="accent2">
                  <a:lumMod val="60000"/>
                  <a:lumOff val="40000"/>
                </a:schemeClr>
              </a:buClr>
            </a:pPr>
            <a:r>
              <a:rPr lang="en-US" dirty="0"/>
              <a:t>Motivation</a:t>
            </a:r>
          </a:p>
          <a:p>
            <a:pPr>
              <a:buClr>
                <a:schemeClr val="accent2">
                  <a:lumMod val="60000"/>
                  <a:lumOff val="40000"/>
                </a:schemeClr>
              </a:buClr>
            </a:pPr>
            <a:r>
              <a:rPr lang="en-US" dirty="0"/>
              <a:t>Problem Statement</a:t>
            </a:r>
          </a:p>
          <a:p>
            <a:pPr>
              <a:buClr>
                <a:schemeClr val="accent2">
                  <a:lumMod val="60000"/>
                  <a:lumOff val="40000"/>
                </a:schemeClr>
              </a:buClr>
            </a:pPr>
            <a:r>
              <a:rPr lang="en-US" dirty="0"/>
              <a:t>Proposed Methodology</a:t>
            </a:r>
          </a:p>
          <a:p>
            <a:pPr>
              <a:buClr>
                <a:schemeClr val="accent2">
                  <a:lumMod val="60000"/>
                  <a:lumOff val="40000"/>
                </a:schemeClr>
              </a:buClr>
            </a:pPr>
            <a:r>
              <a:rPr lang="en-US" dirty="0"/>
              <a:t>Hardware &amp; Software Requirements</a:t>
            </a:r>
          </a:p>
          <a:p>
            <a:pPr>
              <a:buClr>
                <a:schemeClr val="accent2">
                  <a:lumMod val="60000"/>
                  <a:lumOff val="40000"/>
                </a:schemeClr>
              </a:buClr>
            </a:pPr>
            <a:r>
              <a:rPr lang="en-US" dirty="0"/>
              <a:t>Methodology &amp; Architecture</a:t>
            </a:r>
          </a:p>
          <a:p>
            <a:pPr>
              <a:buClr>
                <a:schemeClr val="accent2">
                  <a:lumMod val="60000"/>
                  <a:lumOff val="40000"/>
                </a:schemeClr>
              </a:buClr>
            </a:pPr>
            <a:r>
              <a:rPr lang="en-US" dirty="0"/>
              <a:t>Data Collection</a:t>
            </a:r>
          </a:p>
          <a:p>
            <a:pPr>
              <a:buClr>
                <a:schemeClr val="accent2">
                  <a:lumMod val="60000"/>
                  <a:lumOff val="40000"/>
                </a:schemeClr>
              </a:buClr>
            </a:pPr>
            <a:r>
              <a:rPr lang="en-US" dirty="0"/>
              <a:t>Data Preprocessing</a:t>
            </a:r>
          </a:p>
          <a:p>
            <a:pPr>
              <a:buClr>
                <a:schemeClr val="accent2">
                  <a:lumMod val="60000"/>
                  <a:lumOff val="40000"/>
                </a:schemeClr>
              </a:buClr>
            </a:pPr>
            <a:r>
              <a:rPr lang="en-US" dirty="0"/>
              <a:t>Results</a:t>
            </a:r>
          </a:p>
          <a:p>
            <a:pPr>
              <a:buClr>
                <a:schemeClr val="accent2">
                  <a:lumMod val="60000"/>
                  <a:lumOff val="40000"/>
                </a:schemeClr>
              </a:buClr>
            </a:pPr>
            <a:r>
              <a:rPr lang="en-US" dirty="0"/>
              <a:t>Conclusion</a:t>
            </a:r>
          </a:p>
          <a:p>
            <a:pPr>
              <a:buClr>
                <a:schemeClr val="accent2">
                  <a:lumMod val="60000"/>
                  <a:lumOff val="40000"/>
                </a:schemeClr>
              </a:buClr>
            </a:pPr>
            <a:r>
              <a:rPr lang="en-US" dirty="0"/>
              <a:t>Future works</a:t>
            </a:r>
          </a:p>
          <a:p>
            <a:pPr>
              <a:buClr>
                <a:schemeClr val="accent2">
                  <a:lumMod val="60000"/>
                  <a:lumOff val="40000"/>
                </a:schemeClr>
              </a:buClr>
            </a:pPr>
            <a:r>
              <a:rPr lang="en-US" dirty="0"/>
              <a:t>References</a:t>
            </a:r>
          </a:p>
          <a:p>
            <a:pPr>
              <a:buClr>
                <a:schemeClr val="accent2">
                  <a:lumMod val="60000"/>
                  <a:lumOff val="40000"/>
                </a:schemeClr>
              </a:buClr>
            </a:pPr>
            <a:r>
              <a:rPr lang="en-US" dirty="0"/>
              <a:t>Publication</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p:txBody>
          <a:bodyPr/>
          <a:lstStyle/>
          <a:p>
            <a:r>
              <a:rPr lang="en-US" dirty="0"/>
              <a:t>Abstract</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348343" y="6356349"/>
            <a:ext cx="4114800" cy="365125"/>
          </a:xfrm>
        </p:spPr>
        <p:txBody>
          <a:bodyPr/>
          <a:lstStyle/>
          <a:p>
            <a:pPr>
              <a:defRPr/>
            </a:pPr>
            <a:r>
              <a:rPr lang="en-US" dirty="0">
                <a:solidFill>
                  <a:prstClr val="black">
                    <a:tint val="75000"/>
                  </a:prstClr>
                </a:solidFill>
              </a:rPr>
              <a:t>Major Review</a:t>
            </a: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257559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Abstract</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529976"/>
            <a:ext cx="6704948" cy="4648193"/>
          </a:xfrm>
        </p:spPr>
        <p:txBody>
          <a:bodyPr>
            <a:normAutofit lnSpcReduction="10000"/>
          </a:bodyPr>
          <a:lstStyle/>
          <a:p>
            <a:r>
              <a:rPr lang="en-US" dirty="0">
                <a:solidFill>
                  <a:srgbClr val="374151"/>
                </a:solidFill>
                <a:latin typeface="Söhne"/>
              </a:rPr>
              <a:t>This</a:t>
            </a:r>
            <a:r>
              <a:rPr lang="en-US" b="0" i="0" dirty="0">
                <a:solidFill>
                  <a:srgbClr val="374151"/>
                </a:solidFill>
                <a:effectLst/>
                <a:latin typeface="Söhne"/>
              </a:rPr>
              <a:t> project addresses the decline in bird sightings in urban areas due to extinction and endangerment. It proposes a CNN model based on Inception V3 and transfer learning to identify bird species using the Kaggle-525 Bird Species dataset. Fine-tuning techniques are employed for hyperparameter adjustment and layer freezing. The model achieves 97.94% training accuracy and 91.39% testing accuracy. This approach aims to enhance bird species identification amid habitat loss and anthropogenic threats, crucial for biodiversity monitoring.</a:t>
            </a:r>
            <a:endParaRPr lang="en-US" dirty="0"/>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Placeholder 9">
            <a:extLst>
              <a:ext uri="{FF2B5EF4-FFF2-40B4-BE49-F238E27FC236}">
                <a16:creationId xmlns:a16="http://schemas.microsoft.com/office/drawing/2014/main" id="{3F586DD8-3463-2BFC-361B-B8977A6686DB}"/>
              </a:ext>
            </a:extLst>
          </p:cNvPr>
          <p:cNvPicPr>
            <a:picLocks noGrp="1" noChangeAspect="1"/>
          </p:cNvPicPr>
          <p:nvPr>
            <p:ph type="pic" sz="quarter" idx="14"/>
          </p:nvPr>
        </p:nvPicPr>
        <p:blipFill>
          <a:blip r:embed="rId2"/>
          <a:srcRect l="18750" r="18750"/>
          <a:stretch>
            <a:fillRect/>
          </a:stretch>
        </p:blipFill>
        <p:spPr/>
      </p:pic>
      <p:pic>
        <p:nvPicPr>
          <p:cNvPr id="19" name="Picture Placeholder 18">
            <a:extLst>
              <a:ext uri="{FF2B5EF4-FFF2-40B4-BE49-F238E27FC236}">
                <a16:creationId xmlns:a16="http://schemas.microsoft.com/office/drawing/2014/main" id="{6ABB1BE7-62DD-F1C8-B9BC-328761414567}"/>
              </a:ext>
            </a:extLst>
          </p:cNvPr>
          <p:cNvPicPr>
            <a:picLocks noGrp="1" noChangeAspect="1"/>
          </p:cNvPicPr>
          <p:nvPr>
            <p:ph type="pic" sz="quarter" idx="13"/>
          </p:nvPr>
        </p:nvPicPr>
        <p:blipFill>
          <a:blip r:embed="rId3"/>
          <a:srcRect l="18705" r="18705"/>
          <a:stretch>
            <a:fillRect/>
          </a:stretch>
        </p:blipFill>
        <p:spPr/>
      </p:pic>
    </p:spTree>
    <p:extLst>
      <p:ext uri="{BB962C8B-B14F-4D97-AF65-F5344CB8AC3E}">
        <p14:creationId xmlns:p14="http://schemas.microsoft.com/office/powerpoint/2010/main" val="374428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p:txBody>
          <a:bodyPr/>
          <a:lstStyle/>
          <a:p>
            <a:r>
              <a:rPr lang="en-US" dirty="0"/>
              <a:t>Introduction</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457200" y="6356349"/>
            <a:ext cx="4114800" cy="365125"/>
          </a:xfrm>
        </p:spPr>
        <p:txBody>
          <a:bodyPr/>
          <a:lstStyle/>
          <a:p>
            <a:pPr>
              <a:defRPr/>
            </a:pPr>
            <a:r>
              <a:rPr lang="en-US">
                <a:solidFill>
                  <a:prstClr val="black">
                    <a:tint val="75000"/>
                  </a:prstClr>
                </a:solidFill>
              </a:rPr>
              <a:t>Major Review</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296664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136525"/>
            <a:ext cx="5806440" cy="1325880"/>
          </a:xfrm>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355246"/>
            <a:ext cx="6704948" cy="4352544"/>
          </a:xfrm>
        </p:spPr>
        <p:txBody>
          <a:bodyPr>
            <a:normAutofit fontScale="92500" lnSpcReduction="20000"/>
          </a:bodyPr>
          <a:lstStyle/>
          <a:p>
            <a:r>
              <a:rPr lang="en-US" dirty="0"/>
              <a:t>Recent years have witnessed a surge in leveraging deep learning techniques, particularly convolutional neural networks (CNNs), by </a:t>
            </a:r>
            <a:r>
              <a:rPr lang="en-US" dirty="0">
                <a:solidFill>
                  <a:srgbClr val="374151"/>
                </a:solidFill>
                <a:latin typeface="Söhne"/>
              </a:rPr>
              <a:t>environmental</a:t>
            </a:r>
            <a:r>
              <a:rPr lang="en-US" dirty="0"/>
              <a:t> researchers. This paper explores the application of CNNs in ecology, specifically for the intricate task of bird species classification. Birds, integral to ecosystems, pose challenges in identification due to diverse appearances and environmental variables. Our work employs CNNs based on Inception V3 to address these challenges, enhancing bird species classification and contributing to advancements in environmental research and conservation efforts.</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Placeholder 8">
            <a:extLst>
              <a:ext uri="{FF2B5EF4-FFF2-40B4-BE49-F238E27FC236}">
                <a16:creationId xmlns:a16="http://schemas.microsoft.com/office/drawing/2014/main" id="{6F5FB3E5-F34D-C4B2-E1C5-850462526FD9}"/>
              </a:ext>
            </a:extLst>
          </p:cNvPr>
          <p:cNvPicPr>
            <a:picLocks noGrp="1" noChangeAspect="1"/>
          </p:cNvPicPr>
          <p:nvPr>
            <p:ph type="pic" sz="quarter" idx="13"/>
          </p:nvPr>
        </p:nvPicPr>
        <p:blipFill>
          <a:blip r:embed="rId2"/>
          <a:srcRect t="7087" b="7087"/>
          <a:stretch>
            <a:fillRect/>
          </a:stretch>
        </p:blipFill>
        <p:spPr/>
      </p:pic>
      <p:pic>
        <p:nvPicPr>
          <p:cNvPr id="24" name="Picture Placeholder 23">
            <a:extLst>
              <a:ext uri="{FF2B5EF4-FFF2-40B4-BE49-F238E27FC236}">
                <a16:creationId xmlns:a16="http://schemas.microsoft.com/office/drawing/2014/main" id="{C4ADD7D5-8B72-9D12-904E-D7D24F2A49FF}"/>
              </a:ext>
            </a:extLst>
          </p:cNvPr>
          <p:cNvPicPr>
            <a:picLocks noGrp="1" noChangeAspect="1"/>
          </p:cNvPicPr>
          <p:nvPr>
            <p:ph type="pic" sz="quarter" idx="14"/>
          </p:nvPr>
        </p:nvPicPr>
        <p:blipFill>
          <a:blip r:embed="rId3"/>
          <a:srcRect l="10000" r="10000"/>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B5771D-9FC7-7602-D6DB-9CE9F9852EDA}"/>
              </a:ext>
            </a:extLst>
          </p:cNvPr>
          <p:cNvSpPr>
            <a:spLocks noGrp="1"/>
          </p:cNvSpPr>
          <p:nvPr>
            <p:ph type="title"/>
          </p:nvPr>
        </p:nvSpPr>
        <p:spPr/>
        <p:txBody>
          <a:bodyPr/>
          <a:lstStyle/>
          <a:p>
            <a:r>
              <a:rPr lang="en-US" dirty="0"/>
              <a:t>Literature Review</a:t>
            </a:r>
            <a:endParaRPr lang="en-IN" dirty="0"/>
          </a:p>
        </p:txBody>
      </p:sp>
      <p:sp>
        <p:nvSpPr>
          <p:cNvPr id="8" name="Text Placeholder 7">
            <a:extLst>
              <a:ext uri="{FF2B5EF4-FFF2-40B4-BE49-F238E27FC236}">
                <a16:creationId xmlns:a16="http://schemas.microsoft.com/office/drawing/2014/main" id="{3548BF7A-F4D7-4D01-4F43-93F76D2471C9}"/>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3DCC6B1E-7010-A0F6-8211-55B440DB2F97}"/>
              </a:ext>
            </a:extLst>
          </p:cNvPr>
          <p:cNvSpPr>
            <a:spLocks noGrp="1"/>
          </p:cNvSpPr>
          <p:nvPr>
            <p:ph type="dt" sz="half" idx="4294967295"/>
          </p:nvPr>
        </p:nvSpPr>
        <p:spPr>
          <a:xfrm>
            <a:off x="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5" name="Footer Placeholder 4">
            <a:extLst>
              <a:ext uri="{FF2B5EF4-FFF2-40B4-BE49-F238E27FC236}">
                <a16:creationId xmlns:a16="http://schemas.microsoft.com/office/drawing/2014/main" id="{68CA86DB-8DE3-2AAB-6C00-5916B60648F9}"/>
              </a:ext>
            </a:extLst>
          </p:cNvPr>
          <p:cNvSpPr>
            <a:spLocks noGrp="1"/>
          </p:cNvSpPr>
          <p:nvPr>
            <p:ph type="ftr" sz="quarter" idx="4294967295"/>
          </p:nvPr>
        </p:nvSpPr>
        <p:spPr>
          <a:xfrm>
            <a:off x="391885" y="6356349"/>
            <a:ext cx="4114800" cy="365125"/>
          </a:xfrm>
        </p:spPr>
        <p:txBody>
          <a:bodyPr/>
          <a:lstStyle/>
          <a:p>
            <a:pPr>
              <a:defRPr/>
            </a:pPr>
            <a:r>
              <a:rPr lang="en-US" dirty="0">
                <a:solidFill>
                  <a:prstClr val="black">
                    <a:tint val="75000"/>
                  </a:prstClr>
                </a:solidFill>
              </a:rPr>
              <a:t>Major Review</a:t>
            </a:r>
          </a:p>
        </p:txBody>
      </p:sp>
      <p:sp>
        <p:nvSpPr>
          <p:cNvPr id="6" name="Slide Number Placeholder 5">
            <a:extLst>
              <a:ext uri="{FF2B5EF4-FFF2-40B4-BE49-F238E27FC236}">
                <a16:creationId xmlns:a16="http://schemas.microsoft.com/office/drawing/2014/main" id="{B2148097-8FB4-87EB-700C-89BC4530E1DA}"/>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58589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D227AC-2507-F4E3-39FC-2DCE4C777556}"/>
              </a:ext>
            </a:extLst>
          </p:cNvPr>
          <p:cNvSpPr txBox="1"/>
          <p:nvPr/>
        </p:nvSpPr>
        <p:spPr>
          <a:xfrm>
            <a:off x="838200" y="962105"/>
            <a:ext cx="10673443" cy="5170646"/>
          </a:xfrm>
          <a:prstGeom prst="rect">
            <a:avLst/>
          </a:prstGeom>
          <a:noFill/>
        </p:spPr>
        <p:txBody>
          <a:bodyPr wrap="square" rtlCol="0">
            <a:spAutoFit/>
          </a:bodyPr>
          <a:lstStyle/>
          <a:p>
            <a:pPr algn="l"/>
            <a:r>
              <a:rPr lang="en-US" sz="2200" b="1" dirty="0">
                <a:solidFill>
                  <a:srgbClr val="374151"/>
                </a:solidFill>
                <a:latin typeface="Söhne"/>
              </a:rPr>
              <a:t>Color-Based Features: </a:t>
            </a:r>
            <a:r>
              <a:rPr lang="en-US" sz="2200" dirty="0">
                <a:solidFill>
                  <a:srgbClr val="374151"/>
                </a:solidFill>
                <a:latin typeface="Söhne"/>
              </a:rPr>
              <a:t>This literature emphasizes the importance of color-based features, like mean, standard deviation, and skewness of RGB planes, for bird species classification.</a:t>
            </a:r>
          </a:p>
          <a:p>
            <a:pPr algn="l"/>
            <a:endParaRPr lang="en-US" sz="2200" b="1" dirty="0">
              <a:solidFill>
                <a:srgbClr val="374151"/>
              </a:solidFill>
              <a:latin typeface="Söhne"/>
            </a:endParaRPr>
          </a:p>
          <a:p>
            <a:pPr algn="l"/>
            <a:r>
              <a:rPr lang="en-US" sz="2200" b="1" dirty="0">
                <a:solidFill>
                  <a:srgbClr val="374151"/>
                </a:solidFill>
                <a:latin typeface="Söhne"/>
              </a:rPr>
              <a:t>SVM Algorithm: </a:t>
            </a:r>
            <a:r>
              <a:rPr lang="en-US" sz="2200" dirty="0">
                <a:solidFill>
                  <a:srgbClr val="374151"/>
                </a:solidFill>
                <a:latin typeface="Söhne"/>
              </a:rPr>
              <a:t>SVM algorithms are explored for feature extraction and classification, often paired with fast detection models like SDD. </a:t>
            </a:r>
          </a:p>
          <a:p>
            <a:pPr algn="l"/>
            <a:endParaRPr lang="en-US" sz="2200" b="1" dirty="0">
              <a:solidFill>
                <a:srgbClr val="374151"/>
              </a:solidFill>
              <a:latin typeface="Söhne"/>
            </a:endParaRPr>
          </a:p>
          <a:p>
            <a:pPr algn="l"/>
            <a:r>
              <a:rPr lang="en-US" sz="2200" b="1" dirty="0">
                <a:solidFill>
                  <a:srgbClr val="374151"/>
                </a:solidFill>
                <a:latin typeface="Söhne"/>
              </a:rPr>
              <a:t>Machine Learning Approaches: </a:t>
            </a:r>
            <a:r>
              <a:rPr lang="en-US" sz="2200" dirty="0">
                <a:solidFill>
                  <a:srgbClr val="374151"/>
                </a:solidFill>
                <a:latin typeface="Söhne"/>
              </a:rPr>
              <a:t>Literature reviews machine learning methods, like VGG-16 and MobileNet, for identifying birds in specific regions (Bangladesh and India).</a:t>
            </a:r>
          </a:p>
          <a:p>
            <a:pPr algn="l"/>
            <a:endParaRPr lang="en-US" sz="2200" b="1" dirty="0">
              <a:solidFill>
                <a:srgbClr val="374151"/>
              </a:solidFill>
              <a:latin typeface="Söhne"/>
            </a:endParaRPr>
          </a:p>
          <a:p>
            <a:pPr algn="l"/>
            <a:r>
              <a:rPr lang="en-US" sz="2200" b="1" dirty="0">
                <a:solidFill>
                  <a:srgbClr val="374151"/>
                </a:solidFill>
                <a:latin typeface="Söhne"/>
              </a:rPr>
              <a:t>Parallel Processing and GPU Technology: </a:t>
            </a:r>
            <a:r>
              <a:rPr lang="en-US" sz="2200" dirty="0">
                <a:solidFill>
                  <a:srgbClr val="374151"/>
                </a:solidFill>
                <a:latin typeface="Söhne"/>
              </a:rPr>
              <a:t>Efficient bird image identification is achieved through parallel processing, GPU technology, and frameworks like GoogleNet.</a:t>
            </a:r>
          </a:p>
          <a:p>
            <a:pPr algn="l"/>
            <a:endParaRPr lang="en-US" sz="2200" b="1" dirty="0">
              <a:solidFill>
                <a:srgbClr val="374151"/>
              </a:solidFill>
              <a:latin typeface="Söhne"/>
            </a:endParaRPr>
          </a:p>
          <a:p>
            <a:pPr algn="l"/>
            <a:r>
              <a:rPr lang="en-US" sz="2200" b="1" dirty="0">
                <a:solidFill>
                  <a:srgbClr val="374151"/>
                </a:solidFill>
                <a:latin typeface="Söhne"/>
              </a:rPr>
              <a:t>Artificial Neural Networks: </a:t>
            </a:r>
            <a:r>
              <a:rPr lang="en-US" sz="2200" dirty="0">
                <a:solidFill>
                  <a:srgbClr val="374151"/>
                </a:solidFill>
                <a:latin typeface="Söhne"/>
              </a:rPr>
              <a:t>Literature explores the application of artificial neural networks, specifically MLP, for classifying bird species based on selected shape, color, and texture features.</a:t>
            </a:r>
          </a:p>
        </p:txBody>
      </p:sp>
      <p:sp>
        <p:nvSpPr>
          <p:cNvPr id="5" name="Date Placeholder 13">
            <a:extLst>
              <a:ext uri="{FF2B5EF4-FFF2-40B4-BE49-F238E27FC236}">
                <a16:creationId xmlns:a16="http://schemas.microsoft.com/office/drawing/2014/main" id="{74174C34-CAE1-47F4-07A3-FB0FF78C3C7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29</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/12/2023</a:t>
            </a:r>
          </a:p>
        </p:txBody>
      </p:sp>
      <p:sp>
        <p:nvSpPr>
          <p:cNvPr id="6" name="Footer Placeholder 14">
            <a:extLst>
              <a:ext uri="{FF2B5EF4-FFF2-40B4-BE49-F238E27FC236}">
                <a16:creationId xmlns:a16="http://schemas.microsoft.com/office/drawing/2014/main" id="{3CCFD541-2E11-4DEF-370C-2459DBD1B59B}"/>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Major Review</a:t>
            </a:r>
          </a:p>
        </p:txBody>
      </p:sp>
      <p:sp>
        <p:nvSpPr>
          <p:cNvPr id="2" name="TextBox 1">
            <a:extLst>
              <a:ext uri="{FF2B5EF4-FFF2-40B4-BE49-F238E27FC236}">
                <a16:creationId xmlns:a16="http://schemas.microsoft.com/office/drawing/2014/main" id="{6AC0D164-1832-0BA4-DE53-C716F98D3214}"/>
              </a:ext>
            </a:extLst>
          </p:cNvPr>
          <p:cNvSpPr txBox="1"/>
          <p:nvPr/>
        </p:nvSpPr>
        <p:spPr>
          <a:xfrm>
            <a:off x="838200" y="136525"/>
            <a:ext cx="4041556" cy="769441"/>
          </a:xfrm>
          <a:prstGeom prst="rect">
            <a:avLst/>
          </a:prstGeom>
          <a:noFill/>
        </p:spPr>
        <p:txBody>
          <a:bodyPr wrap="none" rtlCol="0">
            <a:spAutoFit/>
          </a:bodyPr>
          <a:lstStyle/>
          <a:p>
            <a:r>
              <a:rPr lang="en-US" sz="4400" dirty="0">
                <a:latin typeface="+mj-lt"/>
                <a:ea typeface="+mj-ea"/>
                <a:cs typeface="+mj-cs"/>
              </a:rPr>
              <a:t>Literature Review</a:t>
            </a:r>
            <a:endParaRPr lang="en-IN" sz="4400" dirty="0">
              <a:latin typeface="+mj-lt"/>
              <a:ea typeface="+mj-ea"/>
              <a:cs typeface="+mj-cs"/>
            </a:endParaRPr>
          </a:p>
        </p:txBody>
      </p:sp>
    </p:spTree>
    <p:extLst>
      <p:ext uri="{BB962C8B-B14F-4D97-AF65-F5344CB8AC3E}">
        <p14:creationId xmlns:p14="http://schemas.microsoft.com/office/powerpoint/2010/main" val="350543916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93</TotalTime>
  <Words>793</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Söhne</vt:lpstr>
      <vt:lpstr>Times New Roman</vt:lpstr>
      <vt:lpstr>Tw Cen MT</vt:lpstr>
      <vt:lpstr>ShapesVTI</vt:lpstr>
      <vt:lpstr>ADVANCING BIRD IDENTIFICATION WITH DEEP LEARNING</vt:lpstr>
      <vt:lpstr>ADVANCING BIRD IDENTIFICATION WITH DEEP LEARNING</vt:lpstr>
      <vt:lpstr>Agenda</vt:lpstr>
      <vt:lpstr>Abstract</vt:lpstr>
      <vt:lpstr>Abstract</vt:lpstr>
      <vt:lpstr>Introduction</vt:lpstr>
      <vt:lpstr>Introduction</vt:lpstr>
      <vt:lpstr>Literature Review</vt:lpstr>
      <vt:lpstr>PowerPoint Presentation</vt:lpstr>
      <vt:lpstr>Motivation</vt:lpstr>
      <vt:lpstr>Motivation</vt:lpstr>
      <vt:lpstr>Problem Statement</vt:lpstr>
      <vt:lpstr>Motivation</vt:lpstr>
      <vt:lpstr>Proposed Methodology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DEEP LEARNING APPROACH FOR BIRD SPECIES RECOGNITION</dc:title>
  <dc:creator>Pavan Kalyan</dc:creator>
  <cp:lastModifiedBy>Pavan Kalyan</cp:lastModifiedBy>
  <cp:revision>2</cp:revision>
  <dcterms:created xsi:type="dcterms:W3CDTF">2023-12-28T00:51:54Z</dcterms:created>
  <dcterms:modified xsi:type="dcterms:W3CDTF">2024-03-12T15:12:36Z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