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393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lyan" userId="31a0b5f00b97b178" providerId="LiveId" clId="{379D48D0-85F1-49E7-B049-DFE62BF8331C}"/>
    <pc:docChg chg="modSld">
      <pc:chgData name="Pavan Kalyan" userId="31a0b5f00b97b178" providerId="LiveId" clId="{379D48D0-85F1-49E7-B049-DFE62BF8331C}" dt="2023-07-20T05:35:50.158" v="10" actId="20577"/>
      <pc:docMkLst>
        <pc:docMk/>
      </pc:docMkLst>
      <pc:sldChg chg="modSp mod">
        <pc:chgData name="Pavan Kalyan" userId="31a0b5f00b97b178" providerId="LiveId" clId="{379D48D0-85F1-49E7-B049-DFE62BF8331C}" dt="2023-07-20T05:35:50.158" v="10" actId="20577"/>
        <pc:sldMkLst>
          <pc:docMk/>
          <pc:sldMk cId="0" sldId="256"/>
        </pc:sldMkLst>
        <pc:spChg chg="mod">
          <ac:chgData name="Pavan Kalyan" userId="31a0b5f00b97b178" providerId="LiveId" clId="{379D48D0-85F1-49E7-B049-DFE62BF8331C}" dt="2023-07-20T05:35:50.158" v="10" actId="20577"/>
          <ac:spMkLst>
            <pc:docMk/>
            <pc:sldMk cId="0" sldId="256"/>
            <ac:spMk id="129" creationId="{00000000-0000-0000-0000-000000000000}"/>
          </ac:spMkLst>
        </pc:spChg>
      </pc:sldChg>
      <pc:sldChg chg="modSp mod">
        <pc:chgData name="Pavan Kalyan" userId="31a0b5f00b97b178" providerId="LiveId" clId="{379D48D0-85F1-49E7-B049-DFE62BF8331C}" dt="2023-07-20T05:31:58.679" v="1" actId="1036"/>
        <pc:sldMkLst>
          <pc:docMk/>
          <pc:sldMk cId="0" sldId="257"/>
        </pc:sldMkLst>
        <pc:spChg chg="mod">
          <ac:chgData name="Pavan Kalyan" userId="31a0b5f00b97b178" providerId="LiveId" clId="{379D48D0-85F1-49E7-B049-DFE62BF8331C}" dt="2023-07-20T05:31:58.679" v="1" actId="1036"/>
          <ac:spMkLst>
            <pc:docMk/>
            <pc:sldMk cId="0" sldId="257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7f94244d5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7f94244d5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7f94244d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7f94244d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f94244d5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7f94244d5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7f94244d5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7f94244d5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7f94244d5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7f94244d5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7f94244d5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7f94244d5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7f94244d5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7f94244d5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7f94244d5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7f94244d5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7f94244d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7f94244d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7f94244d5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7f94244d5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7f94244d5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7f94244d5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7f94244d5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7f94244d5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7f94244d5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7f94244d5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7f94244d5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7f94244d5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7f94244d5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7f94244d5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7f94244d5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7f94244d5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636900"/>
            <a:ext cx="5361300" cy="14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Deep Learning-Based Approach for</a:t>
            </a:r>
            <a:endParaRPr sz="3800" b="1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Tumor Detection</a:t>
            </a:r>
            <a:endParaRPr sz="3800" b="1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- Pavan kalyan, Bhuvan, Siddique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19150" y="352775"/>
            <a:ext cx="75057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Convolutional Layer: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819150" y="1121825"/>
            <a:ext cx="75057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Convolutional layer is CNN's backbone. First, a convolutional layer is used to resize MRI images.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This makes 64*64*3 input shape. After gathering all same-orientation photos, we developed a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convolutional kernel using 32 3*3 convolutional filters and 3 channel tensors. The activation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function is ReLU. The filter size is three times the 64x64x3 input volume. Each neuron in the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convolutional layer has 3*3*3 = 27 weights, plus one for the bias parameter.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819150" y="423325"/>
            <a:ext cx="75057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Max Pooling Layer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819150" y="1389950"/>
            <a:ext cx="7505700" cy="30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 fundamental objective of the pooling layer is to reduce the number of parameters and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computation workloads in the network by progressively decreasing the spatial size of the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representation. Over-fitting may be managed thanks to its ability to scale down the settings.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MaxPooling2D was used as the input image in the proposed model. There are a total of 32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nodes in this convolutional layer, resulting in a 31*31*31 matrix.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19150" y="606775"/>
            <a:ext cx="75057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Flatten Layer: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819150" y="1594550"/>
            <a:ext cx="7505700" cy="28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Pooling creates a pooled feature map. The flatten layer is crucial after pooling because it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transforms the input picture matrix into a single column vector for processing. The neural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network processes it. Layer 31*31*32 = 30752 pixels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 Fully Connected Layer: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 dense-1 and dense-2 layers were totally linked. Keras processes the neural network using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 dense function, and the output vector is fed to this layer. Each layer has 128 nodes. Due of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high processing costs, we restricted the number of dimensions or nodes to 128.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19150" y="359825"/>
            <a:ext cx="7505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EXPERIMENTAL RESULTS &amp; EVALUATION: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819150" y="1375825"/>
            <a:ext cx="7505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Experimental Setup: Jupyter Notebook and Python technologies like Numpy, Pandas, OpenCV were used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for image processing. For classifiers, we used Scikit-Learn. Used Anaconda and Python 3.6. Our CNN model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was trained and tested using Tensorflow and Keras. We used Google Colab's GPU. Dataset Acquisition: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Br35H-Mask-RCNN dataset [16] is used to segment brain tumors. Cancers and non-tumors are labeled. A set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has two classes. Class-1 is tumors MRI while class-2 is non-tumors (class-0). Training is 700 and testing is 100.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24 images test performance. Performance Measures: To assess how well our model works, we must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consider performance matrices. We'll discuss our model's performance statistic in this section. We must learn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performance measurement lingo.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819150" y="486825"/>
            <a:ext cx="7505700" cy="3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5.3.1 Confusion Matrix: TP: Number of correctly identified tumor photographs.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TN: is the number of correctly detected non-tumor images.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FP:The number of non-tumor images labeled tumor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FN: Number of tumor photographs mislabeled as non-tumor.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Accuracy: It's the most common way to measure how often a classifier is correct. Accuracy is the ratio of accurately predicted images to the total number of photos.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𝐴𝑐𝑐𝑢𝑟𝑎𝑐𝑦 = 𝑇𝑃+𝑇𝑁 𝑇𝑃+𝑇𝑁+𝐹𝑃+𝐹𝑁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Precision The model's data is retrieved. Precision is the ratio of correctly detected tumor images (TP) to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misclassified ones (TP+FP).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819150" y="444500"/>
            <a:ext cx="7505700" cy="3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Precision rises with FP. A more accurate model is more effective. It’s the proportion of retrieved images.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𝑃𝑟𝑒𝑐𝑖𝑠𝑖𝑜𝑛 = 𝑇𝑃 𝑇𝑃 + 𝐹𝑃 (3) 5.3.4 Recall: Recall is the ratio of tumor photographs correctly detected to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images to be projected. It's also called sensitivity, hit rate, and true positive rate. Because non-tumor images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are rare, a smaller false negative increases memory.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𝑅𝑒𝑐𝑎𝑙𝑙 = 𝑇𝑃 𝑇𝑃 + 𝐹𝑁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F-Score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 harmonic mean of recall and precision is used as a measurement of test accuracy. F-scores range from 1 (perfect accuracy and recall) to 0 (zero).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𝐹 − 𝑆𝑐𝑜𝑟𝑒 = 2𝑇𝑃 2𝑇𝑃 + 𝐹𝑃 + 𝐹𝑁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819150" y="381000"/>
            <a:ext cx="75057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CONCLUSION &amp; FUTURE WORKS: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819150" y="1298225"/>
            <a:ext cx="7505700" cy="31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 this work, we analyzed automated tumor detection from MR imaging and CT images using hard and soft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computing. We utilized CNN to identify brain tumors using deep learning. Our study presents a broad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technique for identifying and analyzing tumors. Parallelizing and using a high-performance computing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platform for the complete dataset increases efficiency. We tried to precisely identify tumors; however some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were missed or misidentified. We'll work on the photos and the whole dataset. In the future, we will apply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other deep learning techniques to improve accuracy. Future opportunities to improve or examine our work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will arise. After identifying the tumor, we'll decide whether it's benign or malignant. Future deep learning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techniques may be modified.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509536"/>
            <a:ext cx="75057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Abstract: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61475" y="1538100"/>
            <a:ext cx="7505700" cy="29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➢"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Tumor segmentation is one of the most critical and challenging challenges in the realm of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medical image processing due to the risk of incorrect prediction and diagnosis when using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human-aided hand categorization for cancer cell identification.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It is difficult to distinguish tumor areas from pictures because tumors have a diverse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appearance and superficially resemble normal tissues.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Deep learning techniques applied to a greater number of pictures were used in the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development of the model that we used in this study to identify and remove tumors found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on 2D MRI scans of the brain.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409225"/>
            <a:ext cx="75057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Introduction 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959525"/>
            <a:ext cx="7505700" cy="3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In this experiment, a real-time dataset was used, and inside it were numerous tumors of varied sizes, 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locations, forms, and picture intensities. 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The Convolutional Neural Networks (CNNs) are much more efficient than the traditional classifiers like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SVM, Random Forest.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In order to arrive at an appropriate diagnosis for a patient, physicians often make use of various forms of 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medical imaging to examine what is taking on within the body of the patient and it might be difficult to spot 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tumors in medical images.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More than a million individuals are found to have tumors in the course of each year, so we need a proper 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6">
                <a:latin typeface="Raleway"/>
                <a:ea typeface="Raleway"/>
                <a:cs typeface="Raleway"/>
                <a:sym typeface="Raleway"/>
              </a:rPr>
              <a:t>diagnosis for it</a:t>
            </a:r>
            <a:endParaRPr sz="2356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331600"/>
            <a:ext cx="75057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Convolutional Neural Network: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107725"/>
            <a:ext cx="7505700" cy="3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CNN is an example of an artificial neural network, often known as a multilayered sensor. Its architecture is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inspired on the structure of the visual cortex. One of the most important ideas behind deep learning is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convolutional neural network, or CNN. CNN consists of two basic processes, which are referred to as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convolution and pooling, and is often used in applications that are related to image recognition.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These designs minimize the amount of traceable parameters while allowing for the learning of 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variety of network properties. CNN, in contrast to more traditional methods, may learn to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completely extract features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while simultaneously performing a reduced number of specialized duties.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338675"/>
            <a:ext cx="7505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C-NN LAYERS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065400"/>
            <a:ext cx="7505700" cy="3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Layers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50" y="1361725"/>
            <a:ext cx="6688650" cy="2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465675"/>
            <a:ext cx="75057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Raleway"/>
                <a:ea typeface="Raleway"/>
                <a:cs typeface="Raleway"/>
                <a:sym typeface="Raleway"/>
              </a:rPr>
              <a:t>Background of tumor detection</a:t>
            </a:r>
            <a:endParaRPr sz="3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559275"/>
            <a:ext cx="75057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Preprocessing: Noise may affect MR images. Picture compression and data transfer may produce noise.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Nonlocal techniques and local smoothing were used to reduce noise [19,28]. Some significant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visual structures and features might appear as if they were made of noise; these vital details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may also be deleted.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Figure 4 shows axial, coronal, and sagittal MR images. Figures 2a and 2b show an original and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preprocessed image.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529175"/>
            <a:ext cx="7505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Different types of image extracted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340550"/>
            <a:ext cx="75057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Pre-processing of images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l="12975" b="-25187"/>
          <a:stretch/>
        </p:blipFill>
        <p:spPr>
          <a:xfrm>
            <a:off x="3132675" y="1340550"/>
            <a:ext cx="3951100" cy="3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479775"/>
            <a:ext cx="75057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PROPOSED WORK: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277050"/>
            <a:ext cx="7505700" cy="31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 those proposed model designed 5 layer CNN which is used for early identification of tumors.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 combined model, with its seven steps (eight if you include the hidden layers), yields the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best results for tumor detection. We have broken down the process into seven steps from which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a brain tumor may be detected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utilizing CNN. Step-by step instructions (shown in Figure 3) reveal the process. In Fig. 4, we can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see the proposed method for tumor detection using a 5-Layer Convolutional Neural Network.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Five discrete dimensions are shown in Figure 4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261050"/>
            <a:ext cx="75057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WOrking Flow ofC-NN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19150" y="1234725"/>
            <a:ext cx="7505700" cy="3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26425"/>
            <a:ext cx="4667250" cy="27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Microsoft Office PowerPoint</Application>
  <PresentationFormat>On-screen Show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Raleway</vt:lpstr>
      <vt:lpstr>Times New Roman</vt:lpstr>
      <vt:lpstr>Nunito</vt:lpstr>
      <vt:lpstr>Calibri</vt:lpstr>
      <vt:lpstr>Arial</vt:lpstr>
      <vt:lpstr>Shift</vt:lpstr>
      <vt:lpstr>A Deep Learning-Based Approach for Tumor Detection </vt:lpstr>
      <vt:lpstr>Abstract:</vt:lpstr>
      <vt:lpstr>Introduction :</vt:lpstr>
      <vt:lpstr>Convolutional Neural Network:</vt:lpstr>
      <vt:lpstr>C-NN LAYERS</vt:lpstr>
      <vt:lpstr>Background of tumor detection</vt:lpstr>
      <vt:lpstr>Different types of image extracted</vt:lpstr>
      <vt:lpstr>PROPOSED WORK:</vt:lpstr>
      <vt:lpstr>WOrking Flow ofC-NN</vt:lpstr>
      <vt:lpstr> Convolutional Layer:</vt:lpstr>
      <vt:lpstr>Max Pooling Layer</vt:lpstr>
      <vt:lpstr>Flatten Layer:</vt:lpstr>
      <vt:lpstr>A Fully Connected Layer:</vt:lpstr>
      <vt:lpstr>EXPERIMENTAL RESULTS &amp; EVALUATION: </vt:lpstr>
      <vt:lpstr>PowerPoint Presentation</vt:lpstr>
      <vt:lpstr>PowerPoint Presentation</vt:lpstr>
      <vt:lpstr>CONCLUSION &amp; FUTURE WORKS: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Learning-Based Approach for Tumor Detection </dc:title>
  <cp:lastModifiedBy>Pavan Kalyan</cp:lastModifiedBy>
  <cp:revision>1</cp:revision>
  <dcterms:modified xsi:type="dcterms:W3CDTF">2023-07-20T05:35:56Z</dcterms:modified>
</cp:coreProperties>
</file>