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ABA2-A85C-4DB2-9EDB-7B9B8CA035D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04F7-D02C-434E-B454-C8824DBD6C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428868"/>
            <a:ext cx="8429684" cy="1470025"/>
          </a:xfrm>
          <a:solidFill>
            <a:srgbClr val="00B0F0"/>
          </a:solidFill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CURRENCY CONVERTER WEB APLICATION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00042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910" y="1071546"/>
            <a:ext cx="6357982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Name: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Currency Converter Web App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Technology Stack: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HTML, CSS, JavaScript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API Used: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Exchange Rate-API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Convert one currency to another in real-time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143248"/>
            <a:ext cx="180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3929066"/>
            <a:ext cx="46826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exchange rate conversion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30+ currencies supported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National flags displayed for currency selection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Responsive and user-friendly UI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642918"/>
            <a:ext cx="455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TOOLS AND TECHNOLOGIES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1285860"/>
            <a:ext cx="4772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Frontend: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HTML, CSS, JavaScript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API: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ExchangeRate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-API for live currency rates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Code Editor: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Visual Studio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Assets: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Flag icons stored locally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662" y="3286124"/>
            <a:ext cx="368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 LAYOUT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4071942"/>
            <a:ext cx="59545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field for amount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Dropdown menus with flags for source and target currencies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button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 display with converted amount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714356"/>
            <a:ext cx="2612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IT WORKS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285860"/>
            <a:ext cx="45801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enters amount and selects currencies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JavaScript fetches exchange rate using API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Displays converted amount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Updates flags dynamically based on selection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714620"/>
            <a:ext cx="29024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CURRENCY SUPPORT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4414" y="3214686"/>
            <a:ext cx="34001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USD (US Dollar)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INR (Indian Rupee)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EUR (Euro)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GBP (British Pound)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JPY (Japanese Yen)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AUD, CAD, CHF, CNY, SEK, etc.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Total: 30+ major world currencies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FOLDER STRUCTURE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290" y="1214422"/>
            <a:ext cx="5910592" cy="2120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index.html - Main HTML file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style.css - Styling the web page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script.js - Logic and API calls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flags/ - Folder containing 30 flag images (e.g., us.png, in.png)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071810"/>
            <a:ext cx="2623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5852" y="3571876"/>
            <a:ext cx="546816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Ensuring all flags are properly mapped to currency codes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API fetch errors gracefully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Responsive UI for all screen sizes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714356"/>
            <a:ext cx="4163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428736"/>
            <a:ext cx="38363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dark/light mode toggle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currency trend graphs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dropdown libraries for better UX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Offline support with cached rates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429000"/>
            <a:ext cx="22733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2976" y="4214818"/>
            <a:ext cx="5756704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Simple yet effective web app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Real-world application for travelers, traders, and students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Enhanced with visuals (flags) for better UX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275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CURRENCY CONVERTER WEB APLICATION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CONVERTER WEB APLICATION</dc:title>
  <dc:creator>HP</dc:creator>
  <cp:lastModifiedBy>HP</cp:lastModifiedBy>
  <cp:revision>3</cp:revision>
  <dcterms:created xsi:type="dcterms:W3CDTF">2025-05-26T10:15:33Z</dcterms:created>
  <dcterms:modified xsi:type="dcterms:W3CDTF">2025-05-26T10:32:50Z</dcterms:modified>
</cp:coreProperties>
</file>