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 Representative Internship (Kofi Anokye)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App Sign-Ups</c:v>
                </c:pt>
                <c:pt idx="1">
                  <c:v>Amazon Returns</c:v>
                </c:pt>
                <c:pt idx="2">
                  <c:v>Easy Rewards</c:v>
                </c:pt>
                <c:pt idx="3">
                  <c:v>Donation Boxes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0.15</c:v>
                </c:pt>
                <c:pt idx="1">
                  <c:v>0.25</c:v>
                </c:pt>
                <c:pt idx="2">
                  <c:v>0.45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F4-3242-AC95-40C942664C2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954023129921266"/>
          <c:y val="0.36640579685003705"/>
          <c:w val="0.2310847687007874"/>
          <c:h val="0.31606740181671983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D703-03F4-4DF5-78BA-04E31392E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E9873-B232-F6FC-D1FD-1FAE12C2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8571B-CC68-830D-42F4-24B55D4C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9B11-78D4-A44C-AD9F-C97E3FE4AE87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6F9E7-15A3-2174-1B4A-7AA3A61A3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4200B-00A5-EC33-726F-6BD358C3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6A48-4CDF-DE49-8D8A-DE9B7EF9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3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A655-B2F2-5ED8-95E2-1B0CDCBA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BA39C-748B-7D20-7073-799CFFDE5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C12FD-EF5B-A114-6CA4-1349198B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9B11-78D4-A44C-AD9F-C97E3FE4AE87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9835E-BEE8-5AC9-F27F-A8130996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D24CE-A303-CBDB-C4A9-2B7E7A27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6A48-4CDF-DE49-8D8A-DE9B7EF9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8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DC9FEB-0460-DFE7-5B23-37F1FF5AD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662E9-D5B9-9A1D-4DB1-1EB1DAAF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2235-A709-F2C1-6E9D-C976303E0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9B11-78D4-A44C-AD9F-C97E3FE4AE87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C5359-8E52-D28D-CEA3-FB932C3D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1643C-C83A-A6DA-2FFF-DB15E7F4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6A48-4CDF-DE49-8D8A-DE9B7EF9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3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E3624-970E-1365-4FA0-A1F0A4BD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9B953-77B3-AB15-2C1E-F460DFA21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914B8-F6D8-E460-4235-BC5655D1F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9B11-78D4-A44C-AD9F-C97E3FE4AE87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BE18E-9E18-D815-FE8C-3B931C60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6C625-AAE8-2F8C-DAA6-9720D044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6A48-4CDF-DE49-8D8A-DE9B7EF9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0602-822D-2C58-0189-B5BDFC99C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47890-9C50-413A-B666-70D4B946F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E5ED9-6661-B069-93CA-859C1A521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9B11-78D4-A44C-AD9F-C97E3FE4AE87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51DF0-E0F0-AAF1-02EB-91A0C39D4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C7F20-C78D-6233-53E7-0A8BB27C5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6A48-4CDF-DE49-8D8A-DE9B7EF9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5D76-414A-3064-F3C8-50664FA8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A1B4F-89E9-AF59-89EC-7EECEB70E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9B7A9-C2D8-62A7-A63F-425E7A33A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AD63A-586D-8909-AEBD-AB8378A8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9B11-78D4-A44C-AD9F-C97E3FE4AE87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63A6D-FE1F-B00A-679C-9C7F491C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C4031-321C-14AE-1D75-095F941A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6A48-4CDF-DE49-8D8A-DE9B7EF9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6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1AE8-0C8C-9E95-77AC-2706F5E85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2EA6A-E8B1-BF0A-DCF1-F5B67385D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1F57-1EDF-7AF2-B3B5-FF38FDC55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AA156-2EF5-15EA-A235-06D158336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7CB4A-C93F-8A09-3CF8-F10493865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42747D-DFFD-DA90-4786-274A3E71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9B11-78D4-A44C-AD9F-C97E3FE4AE87}" type="datetimeFigureOut">
              <a:rPr lang="en-US" smtClean="0"/>
              <a:t>3/28/24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5E9A16-EBE7-9003-EE17-A3D0C9BA9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FC4BB-5230-8308-5BE4-B391A470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6A48-4CDF-DE49-8D8A-DE9B7EF9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5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7468-0C8B-6E7C-B3FD-8491F2F2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67C0C-4A91-DE94-CA7C-6EEAE8AD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9B11-78D4-A44C-AD9F-C97E3FE4AE87}" type="datetimeFigureOut">
              <a:rPr lang="en-US" smtClean="0"/>
              <a:t>3/28/24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7083C-BDD3-35BA-B204-62F2837E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F6702-ECB0-4D13-4DB5-A9CF0072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6A48-4CDF-DE49-8D8A-DE9B7EF9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5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40D5C-A2C9-5B09-6CC0-5B165AAD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9B11-78D4-A44C-AD9F-C97E3FE4AE87}" type="datetimeFigureOut">
              <a:rPr lang="en-US" smtClean="0"/>
              <a:t>3/28/24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EBAB1-E1DC-3C73-6C0B-D63BBB3B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40A5C-203C-7958-B8BC-ACA8C083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6A48-4CDF-DE49-8D8A-DE9B7EF9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4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08D6F-4323-E24F-F273-604BAC01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0B384-1987-8108-BCF4-300D6F1AC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F19FE-45B8-8134-A9D6-B82777604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DCA5E-1ECB-F7BF-D357-B498C63C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9B11-78D4-A44C-AD9F-C97E3FE4AE87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A194B-AE75-9F1C-A70E-FFE96C3B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5A08C-29EA-2369-9173-2E6A3279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6A48-4CDF-DE49-8D8A-DE9B7EF9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3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A748-FF71-7C28-23FE-FC9CB35D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E9E31-685B-3678-F520-6C652D39F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EDD2D-61C0-A0BD-576D-7873D8047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E2721-DED0-39BF-B09E-1B428CD7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9B11-78D4-A44C-AD9F-C97E3FE4AE87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1B2C7-F8FF-AA1B-98D0-8619E6F4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DA551-DF61-AAD4-25F2-72464828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6A48-4CDF-DE49-8D8A-DE9B7EF9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7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EF5866-6936-8839-D6EB-92527E026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9D0D2-C309-F083-EA0C-16E00B1F4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5B2F3-C757-A0CC-EF06-712150082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E69B11-78D4-A44C-AD9F-C97E3FE4AE87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7BEF3-2B7C-2A82-AFE7-D002DE633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F4A82-5B50-4500-669F-F6D04FB2C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CC6A48-4CDF-DE49-8D8A-DE9B7EF9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1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E8389F4-628F-17AE-7678-714D51C077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29326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6997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Kofi Anokye</dc:creator>
  <cp:lastModifiedBy>Kofi Anokye</cp:lastModifiedBy>
  <cp:revision>1</cp:revision>
  <dcterms:created xsi:type="dcterms:W3CDTF">2024-03-29T01:08:42Z</dcterms:created>
  <dcterms:modified xsi:type="dcterms:W3CDTF">2024-03-29T01:22:12Z</dcterms:modified>
</cp:coreProperties>
</file>