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iaziz I Kar" userId="ae2052c1-94a1-43c9-8d05-511ae0c9b704" providerId="ADAL" clId="{9B434DFA-610A-4A33-AFDA-DD72B9485809}"/>
    <pc:docChg chg="custSel addSld modSld">
      <pc:chgData name="Abdiaziz I Kar" userId="ae2052c1-94a1-43c9-8d05-511ae0c9b704" providerId="ADAL" clId="{9B434DFA-610A-4A33-AFDA-DD72B9485809}" dt="2025-08-31T23:13:31.762" v="536" actId="20577"/>
      <pc:docMkLst>
        <pc:docMk/>
      </pc:docMkLst>
      <pc:sldChg chg="addSp modSp new mod">
        <pc:chgData name="Abdiaziz I Kar" userId="ae2052c1-94a1-43c9-8d05-511ae0c9b704" providerId="ADAL" clId="{9B434DFA-610A-4A33-AFDA-DD72B9485809}" dt="2025-08-31T22:48:04.312" v="107" actId="27636"/>
        <pc:sldMkLst>
          <pc:docMk/>
          <pc:sldMk cId="660870035" sldId="256"/>
        </pc:sldMkLst>
        <pc:spChg chg="mod">
          <ac:chgData name="Abdiaziz I Kar" userId="ae2052c1-94a1-43c9-8d05-511ae0c9b704" providerId="ADAL" clId="{9B434DFA-610A-4A33-AFDA-DD72B9485809}" dt="2025-08-31T22:42:17.145" v="43" actId="20577"/>
          <ac:spMkLst>
            <pc:docMk/>
            <pc:sldMk cId="660870035" sldId="256"/>
            <ac:spMk id="2" creationId="{6CFB384B-30E8-04F8-22A2-461C44658066}"/>
          </ac:spMkLst>
        </pc:spChg>
        <pc:spChg chg="mod">
          <ac:chgData name="Abdiaziz I Kar" userId="ae2052c1-94a1-43c9-8d05-511ae0c9b704" providerId="ADAL" clId="{9B434DFA-610A-4A33-AFDA-DD72B9485809}" dt="2025-08-31T22:48:04.312" v="107" actId="27636"/>
          <ac:spMkLst>
            <pc:docMk/>
            <pc:sldMk cId="660870035" sldId="256"/>
            <ac:spMk id="3" creationId="{14CBD815-D940-6053-47B1-984EA693E05E}"/>
          </ac:spMkLst>
        </pc:spChg>
        <pc:picChg chg="add mod">
          <ac:chgData name="Abdiaziz I Kar" userId="ae2052c1-94a1-43c9-8d05-511ae0c9b704" providerId="ADAL" clId="{9B434DFA-610A-4A33-AFDA-DD72B9485809}" dt="2025-08-31T22:46:04.150" v="99" actId="1076"/>
          <ac:picMkLst>
            <pc:docMk/>
            <pc:sldMk cId="660870035" sldId="256"/>
            <ac:picMk id="5" creationId="{866858A1-7E82-15A0-DD52-9EEABB7321D0}"/>
          </ac:picMkLst>
        </pc:picChg>
      </pc:sldChg>
      <pc:sldChg chg="addSp delSp modSp new mod">
        <pc:chgData name="Abdiaziz I Kar" userId="ae2052c1-94a1-43c9-8d05-511ae0c9b704" providerId="ADAL" clId="{9B434DFA-610A-4A33-AFDA-DD72B9485809}" dt="2025-08-31T23:13:31.762" v="536" actId="20577"/>
        <pc:sldMkLst>
          <pc:docMk/>
          <pc:sldMk cId="1592981907" sldId="257"/>
        </pc:sldMkLst>
        <pc:spChg chg="mod">
          <ac:chgData name="Abdiaziz I Kar" userId="ae2052c1-94a1-43c9-8d05-511ae0c9b704" providerId="ADAL" clId="{9B434DFA-610A-4A33-AFDA-DD72B9485809}" dt="2025-08-31T22:48:55.086" v="139" actId="20577"/>
          <ac:spMkLst>
            <pc:docMk/>
            <pc:sldMk cId="1592981907" sldId="257"/>
            <ac:spMk id="2" creationId="{8F5D5C89-FC47-CBE7-8B5B-B7D2286F8461}"/>
          </ac:spMkLst>
        </pc:spChg>
        <pc:spChg chg="add del mod">
          <ac:chgData name="Abdiaziz I Kar" userId="ae2052c1-94a1-43c9-8d05-511ae0c9b704" providerId="ADAL" clId="{9B434DFA-610A-4A33-AFDA-DD72B9485809}" dt="2025-08-31T23:13:31.762" v="536" actId="20577"/>
          <ac:spMkLst>
            <pc:docMk/>
            <pc:sldMk cId="1592981907" sldId="257"/>
            <ac:spMk id="3" creationId="{AF5FF25A-D327-5BC7-B469-EA3843D0C711}"/>
          </ac:spMkLst>
        </pc:spChg>
        <pc:spChg chg="add mod">
          <ac:chgData name="Abdiaziz I Kar" userId="ae2052c1-94a1-43c9-8d05-511ae0c9b704" providerId="ADAL" clId="{9B434DFA-610A-4A33-AFDA-DD72B9485809}" dt="2025-08-31T22:50:04.121" v="142"/>
          <ac:spMkLst>
            <pc:docMk/>
            <pc:sldMk cId="1592981907" sldId="257"/>
            <ac:spMk id="4" creationId="{81DC3AC7-6BFF-21A8-D36B-3FCFA77C0FE7}"/>
          </ac:spMkLst>
        </pc:spChg>
        <pc:spChg chg="add mod">
          <ac:chgData name="Abdiaziz I Kar" userId="ae2052c1-94a1-43c9-8d05-511ae0c9b704" providerId="ADAL" clId="{9B434DFA-610A-4A33-AFDA-DD72B9485809}" dt="2025-08-31T22:50:30.127" v="152"/>
          <ac:spMkLst>
            <pc:docMk/>
            <pc:sldMk cId="1592981907" sldId="257"/>
            <ac:spMk id="5" creationId="{6E65D643-CB6C-268E-F56E-A4DA6C9C217E}"/>
          </ac:spMkLst>
        </pc:spChg>
        <pc:picChg chg="add mod">
          <ac:chgData name="Abdiaziz I Kar" userId="ae2052c1-94a1-43c9-8d05-511ae0c9b704" providerId="ADAL" clId="{9B434DFA-610A-4A33-AFDA-DD72B9485809}" dt="2025-08-31T23:09:38.185" v="359" actId="1076"/>
          <ac:picMkLst>
            <pc:docMk/>
            <pc:sldMk cId="1592981907" sldId="257"/>
            <ac:picMk id="7" creationId="{8F1423F4-AE2F-F85C-7F5A-25AF65E8F054}"/>
          </ac:picMkLst>
        </pc:picChg>
        <pc:picChg chg="add mod">
          <ac:chgData name="Abdiaziz I Kar" userId="ae2052c1-94a1-43c9-8d05-511ae0c9b704" providerId="ADAL" clId="{9B434DFA-610A-4A33-AFDA-DD72B9485809}" dt="2025-08-31T23:09:10.582" v="356" actId="1076"/>
          <ac:picMkLst>
            <pc:docMk/>
            <pc:sldMk cId="1592981907" sldId="257"/>
            <ac:picMk id="9" creationId="{EF302370-636B-2D01-BE7A-D435FCA31DE7}"/>
          </ac:picMkLst>
        </pc:picChg>
        <pc:picChg chg="add mod">
          <ac:chgData name="Abdiaziz I Kar" userId="ae2052c1-94a1-43c9-8d05-511ae0c9b704" providerId="ADAL" clId="{9B434DFA-610A-4A33-AFDA-DD72B9485809}" dt="2025-08-31T23:10:53.021" v="361" actId="1076"/>
          <ac:picMkLst>
            <pc:docMk/>
            <pc:sldMk cId="1592981907" sldId="257"/>
            <ac:picMk id="11" creationId="{A03DB1DF-9C84-9B9F-6978-83CD9176C91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0069-44D9-801F-A110-4E7121857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FFB09-15F9-732D-F0CA-17C780CE0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9B644-55BB-1FFF-6653-8D873075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B3B7C-7B7A-E4E2-8B9F-0E1C2B8C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14E66-F7ED-7541-3993-71ED7661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4265-8AEA-0526-F078-AF312D61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1623C-4D38-1F14-2C0B-05A03D6AA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2181-05B5-1700-BBA9-AF6CE778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3708-026E-ED05-A135-A9487BA4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5866-9457-D73D-DA33-67231B26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09E9B-3C09-EF41-50CD-9DF6DC3AA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DAE5C-1ACA-05DD-C71E-81D12B7CF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9016-95CE-9A0D-1A08-966C95C0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5314-A6D6-AC98-788F-1ABE326B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F385-B01A-CEC9-B2A3-B941BE14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0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4B2A-4791-F582-5C70-C5D1152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5286-8AA5-B70F-4135-4DF33235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028A-492A-182B-299D-4EA4AE8F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B41D-CBD5-3621-0019-A9091C7F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B3C7-83E3-0231-0573-A1B3241F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A50F-854C-A4C2-B059-4EA64E2A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85192-BC5F-ED39-9D81-1C31D97E5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D6A0-46BC-CB82-C8B1-051CD0BB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92664-E11F-89AE-D49C-EB39D2AF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7BA5-7A91-DD0C-4C13-CA701AE7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028C-33B1-F787-597C-A6C74CE6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BAEF-1678-8319-3B2B-71A2CB8DA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E70BA-3ACD-0F07-2F0A-46C968A63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4A885-1E7E-30AB-07FB-FB1A5523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F703A-23E8-8AA4-5B68-DDCB1C04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48C98-70E9-0FEA-80DF-B02F0AAA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0C12-5ACC-A942-6763-0F2C64A76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2D6BC-77DB-891C-42B3-2D4B15881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1D489-0A7A-971D-DABB-531944C00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E24AB-893E-B7FF-3583-1F8D8A431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E6A07-F75D-919B-F632-B8966ABF8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0696A-96FE-FF9E-4B83-354F1297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EDC93-4AB7-732D-EBC5-07CE2536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557F8-63B8-6543-3103-EBEE6241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3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A2B0-C6CF-047F-144E-50A257C3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D2179-953A-B68F-624A-9BF41181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79284-E1FD-5A13-8CC1-3D88FFD2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AB4FB-99BB-6F95-4049-5F80ADAC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2DE1C-93EC-9E2A-48C3-0C7024A6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D2DE7-7D1A-4176-9BA4-838F524A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B64C-4D51-D1DB-FBF0-43679A00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6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F771-B9E4-2CFA-AD77-0602ADD8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05E6-5C25-C466-7FB0-6699BB91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A51A0-FC71-4D7A-3102-05ECA4A4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C3EF-8383-98B7-3817-FC75CE52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7125-AB05-6665-E1C2-DAAA4F4F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008E-E9B5-5096-5E76-3BE1B10E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6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F4F4-3AE0-2151-5FF0-E0E70EB1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72906-9A06-3F7F-5874-63A8674D0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641BB-834D-3C64-D301-C08580848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BAF38-FF0A-FA23-7CEE-0228F4B0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B1308-C2C3-F93E-D909-E4A5FC94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B6FD1-B7F8-F3AE-BC99-1C3F647D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B94FD-806B-B479-029E-996CC7BD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8BDFC-8C20-4FA8-21C7-53016371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5D83F-9E8B-739E-5271-22F0964DC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0EF2-2BF6-4A19-9444-AA4BF8819138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F8CDF-4BC8-A37D-6B4D-9399A75D3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7E9F0-2278-8062-7001-0BF6B3CF1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FE488-3DA2-4C1A-96F0-B803ADB7D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384B-30E8-04F8-22A2-461C44658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Buying Behavior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BD815-D940-6053-47B1-984EA693E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Objective:</a:t>
            </a:r>
            <a:r>
              <a:rPr lang="en-US" dirty="0"/>
              <a:t> To identify the primary factors influencing flight booking completion</a:t>
            </a:r>
          </a:p>
          <a:p>
            <a:r>
              <a:rPr lang="en-US" dirty="0"/>
              <a:t>Analyst: Abdiaziz Ibrahim Kar</a:t>
            </a:r>
          </a:p>
          <a:p>
            <a:r>
              <a:rPr lang="en-US" dirty="0"/>
              <a:t>Date: 01/09/2025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858A1-7E82-15A0-DD52-9EEABB732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112" y="125841"/>
            <a:ext cx="3223120" cy="18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7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5C89-FC47-CBE7-8B5B-B7D2286F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11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               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F25A-D327-5BC7-B469-EA3843D0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1040236"/>
            <a:ext cx="10766571" cy="5654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Only 15% of initiated bookings are completed.</a:t>
            </a:r>
          </a:p>
          <a:p>
            <a:pPr marL="0" indent="0">
              <a:buNone/>
            </a:pPr>
            <a:r>
              <a:rPr lang="en-US" sz="1500" dirty="0"/>
              <a:t>Complete Bookings: 7,478</a:t>
            </a:r>
          </a:p>
          <a:p>
            <a:pPr marL="0" indent="0">
              <a:buNone/>
            </a:pPr>
            <a:r>
              <a:rPr lang="en-US" sz="1500" dirty="0"/>
              <a:t>Incomplete Bookings: 42,522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/>
              <a:t>The most important features:</a:t>
            </a:r>
          </a:p>
          <a:p>
            <a:pPr marL="0" indent="0">
              <a:buNone/>
            </a:pPr>
            <a:r>
              <a:rPr lang="en-US" sz="1500" dirty="0" err="1"/>
              <a:t>flight_duration</a:t>
            </a:r>
            <a:endParaRPr lang="en-US" sz="1500" dirty="0"/>
          </a:p>
          <a:p>
            <a:pPr marL="0" indent="0">
              <a:buNone/>
            </a:pPr>
            <a:r>
              <a:rPr lang="en-US" sz="1500" dirty="0" err="1"/>
              <a:t>purchase_lead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 err="1"/>
              <a:t>length_of_stay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 err="1"/>
              <a:t>flight_hour</a:t>
            </a:r>
            <a:r>
              <a:rPr lang="en-US" sz="15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423F4-AE2F-F85C-7F5A-25AF65E8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805" y="1040236"/>
            <a:ext cx="3900562" cy="2591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302370-636B-2D01-BE7A-D435FCA31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4893"/>
            <a:ext cx="6232477" cy="22612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3DB1DF-9C84-9B9F-6978-83CD9176C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272" y="4510282"/>
            <a:ext cx="491558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1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Customer Buying Behavior Prediction</vt:lpstr>
      <vt:lpstr>                              Key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Abdiaziz I Kar</dc:creator>
  <cp:lastModifiedBy>Abdiaziz I Kar</cp:lastModifiedBy>
  <cp:revision>1</cp:revision>
  <dcterms:created xsi:type="dcterms:W3CDTF">2025-08-31T22:40:56Z</dcterms:created>
  <dcterms:modified xsi:type="dcterms:W3CDTF">2025-08-31T23:13:51Z</dcterms:modified>
</cp:coreProperties>
</file>