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FHHRFD+EBGaramond-SemiBold" panose="02000500000000000000" pitchFamily="2"/>
      <p:regular r:id="rId9"/>
    </p:embeddedFont>
    <p:embeddedFont>
      <p:font typeface="HQULSG+EBGaramond-Regular" panose="02000500000000000000" pitchFamily="2"/>
      <p:regular r:id="rId10"/>
    </p:embeddedFont>
    <p:embeddedFont>
      <p:font typeface="HWHBFL+ArialMT" panose="02000500000000000000" pitchFamily="2"/>
      <p:regular r:id="rId11"/>
    </p:embeddedFont>
    <p:embeddedFont>
      <p:font typeface="MFLVEV+EBGaramond-Medium" panose="02000500000000000000" pitchFamily="2"/>
      <p:regular r:id="rId12"/>
    </p:embeddedFont>
    <p:embeddedFont>
      <p:font typeface="NUEJVM+EBGaramond-ExtraBold" panose="02000500000000000000" pitchFamily="2"/>
      <p:regular r:id="rId13"/>
    </p:embeddedFont>
    <p:embeddedFont>
      <p:font typeface="OIFGKR+PublicSans-BoldItalic" panose="02000500000000000000" pitchFamily="2"/>
      <p:regular r:id="rId14"/>
    </p:embeddedFont>
    <p:embeddedFont>
      <p:font typeface="SFHSAE+Arial-BoldMT" panose="02000500000000000000" pitchFamily="2"/>
      <p:regular r:id="rId15"/>
    </p:embeddedFont>
    <p:embeddedFont>
      <p:font typeface="SKCODL+EBGaramond-ExtraBold,Bold" panose="02000500000000000000" pitchFamily="2"/>
      <p:regular r:id="rId16"/>
    </p:embeddedFont>
    <p:embeddedFont>
      <p:font typeface="WHUDJT+PublicSans-Bold" panose="02000500000000000000" pitchFamily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5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hyperlink" Target="https://github.com/RohithJ944/Todo_DB" TargetMode="Externa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9212"/>
            <a:ext cx="1612239" cy="37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WHUDJT+PublicSans-Bold"/>
                <a:cs typeface="WHUDJT+PublicSans-Bold"/>
              </a:rPr>
              <a:t>TODO-list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5" y="3418368"/>
            <a:ext cx="7941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Task - 4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60209"/>
            <a:ext cx="2058049" cy="303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50" spc="-1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WHBFL+ArialMT"/>
                <a:cs typeface="HWHBFL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85" y="1356111"/>
            <a:ext cx="2006320" cy="239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FLVEV+EBGaramond-Medium"/>
                <a:cs typeface="MFLVEV+EBGaramond-Medium"/>
              </a:rPr>
              <a:t>YourꢀProjectꢀIntroduction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769" y="1993452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3924" y="1993452"/>
            <a:ext cx="2204002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63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S.KABIL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3502" y="1993452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Batch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165" y="2389663"/>
            <a:ext cx="94347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2115a812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8228" y="2389663"/>
            <a:ext cx="3698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A8_11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3924" y="3182083"/>
            <a:ext cx="157514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8228" y="3182083"/>
            <a:ext cx="369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5618"/>
            <a:ext cx="2365298" cy="2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223669"/>
                </a:solidFill>
                <a:latin typeface="NUEJVM+EBGaramond-ExtraBold"/>
                <a:cs typeface="NUEJVM+EBGaramond-ExtraBold"/>
              </a:rPr>
              <a:t>Taskꢀ4ꢀ::ꢀBackendꢀ(Moduleꢀ4)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4" y="580597"/>
            <a:ext cx="3644797" cy="70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Doꢀdatabaseꢀmodellingꢀandꢀcreateꢀmodels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Designꢀschemaꢀforꢀallꢀtheꢀdataꢀtoꢀbeꢀstored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Startꢀmongodbꢀlocalꢀserverꢀandꢀpointꢀtheꢀbackendꢀtoꢀtheꢀserver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Createꢀmongooseꢀschemaꢀatꢀtheꢀbackend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294" y="1243994"/>
            <a:ext cx="2361513" cy="20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Runꢀtestꢀqueriesꢀtoꢀsetꢀupꢀtheꢀdatabase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294" y="1586437"/>
            <a:ext cx="3700780" cy="103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CreateꢀVariousꢀAPIsꢀtoꢀensureꢀdataꢀflowꢀwithinꢀtheꢀwebsite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Defineꢀallꢀtheꢀroutesꢀforꢀtheꢀbackend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Addꢀauthenticationꢀmiddleware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Addꢀcontrollersꢀforꢀallꢀtheꢀpathsꢀtoꢀhandleꢀapiꢀrequest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CreateꢀEnvironmentꢀvariablesꢀforꢀallꢀauthenticationꢀkeys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Note:ꢀAlwaysꢀhandleꢀallꢀpossibleꢀcasesꢀwithꢀtheꢀrequest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815036"/>
            <a:ext cx="1372209" cy="21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875" y="3096284"/>
            <a:ext cx="2270912" cy="210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716386"/>
            <a:ext cx="1521993" cy="2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Learningꢀoutcome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0874" y="4081443"/>
            <a:ext cx="2549410" cy="70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UnderstandingꢀNosqlꢀdatabasesꢀmodeling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Queryingꢀandꢀfilteringꢀmongodb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Understandingꢀvariousꢀreqꢀmethods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Gettingꢀfamiliarꢀwithꢀcookies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874" y="4752004"/>
            <a:ext cx="1697799" cy="20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Serverꢀsideꢀauthentication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9274"/>
            <a:ext cx="2351531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3669"/>
                </a:solidFill>
                <a:latin typeface="SKCODL+EBGaramond-ExtraBold,Bold"/>
                <a:cs typeface="SKCODL+EBGaramond-ExtraBold,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836" y="675325"/>
            <a:ext cx="8347402" cy="194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1. Create a new Node.js project and install the required dependencies such as Express.js, MongoDB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driver, and any other dependencies you might need.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2. Set up your MongoDB database by creating a new database and a collection to store your TODO list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items.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3. Create a new Express.js server and define the routes for your API. For example, you could have a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route for adding a new TODO item, retrieving all the TODO items, updating a TODO item, and deleting 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TODO item.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4. Define the endpoints for each of these routes, and implement the necessary logic to handle requests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and responses.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836" y="2595565"/>
            <a:ext cx="8368860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5. Implement the logic for adding a new TODO item to your MongoDB database. This would involve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creating a new record in your TODO collection with the relevant details such as the task name, due date,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and any other relevant information.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836" y="3235645"/>
            <a:ext cx="8427386" cy="1943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6. Implement the logic for retrieving all the TODO items from your MongoDB database. This would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involve querying your TODO collection and returning the list of items as a response to the client.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7. Implement the logic for updating a TODO item in your MongoDB database. This would involve finding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the relevant item in your TODO collection and updating its properties as per the client's request.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8. Implement the logic for deleting a TODO item from your MongoDB database. This would involve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finding the relevant item in your TODO collection and deleting it from the collection.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9. Test your API using a tool such as Postman to ensure that it is working as expected.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10. Deploy your API to a server or a cloud platform such as Heroku or AWS so that it can be accessed by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clients.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9274"/>
            <a:ext cx="2303754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966925"/>
                </a:solidFill>
                <a:latin typeface="SKCODL+EBGaramond-ExtraBold,Bold"/>
                <a:cs typeface="SKCODL+EBGaramond-ExtraBold,Bold"/>
              </a:rPr>
              <a:t>Summaryꢀofꢀyourꢀtask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337" y="705603"/>
            <a:ext cx="646337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Here are the essential features that you can include in your to-do list application: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337" y="1132323"/>
            <a:ext cx="8325155" cy="215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User registration and authentication:</a:t>
            </a:r>
            <a:r>
              <a:rPr sz="1400" b="1" spc="-81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create an account and log in using their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credentials. Use encryption to secure their passwords and prevent unauthorized access.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2.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Create tasks:</a:t>
            </a:r>
            <a:r>
              <a:rPr sz="1400" b="1" spc="-28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create tasks with a title, description, and due date. You can also add 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ability to assign tasks to specific categories or projects.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3.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Edit and delete tasks:</a:t>
            </a:r>
            <a:r>
              <a:rPr sz="1400" b="1" spc="-56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Users should be able to edit or delete tasks that they have created. This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functionality should be accessible only to the task creator.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4.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Mark tasks as completed:</a:t>
            </a:r>
            <a:r>
              <a:rPr sz="1400" b="1" spc="-55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mark their tasks as completed when they are finished. You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can also include the ability to filter tasks by completion status.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5.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Notifications:</a:t>
            </a:r>
            <a:r>
              <a:rPr sz="1400" b="1" spc="-37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Send users reminders about upcoming deadlines or overdue tasks via email or push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notifications.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337" y="3265923"/>
            <a:ext cx="8285962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6.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User profile:</a:t>
            </a:r>
            <a:r>
              <a:rPr sz="1400" b="1" spc="-15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view and update their profile information, such as their name, email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address, and profile picture.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7.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Collaborate:</a:t>
            </a:r>
            <a:r>
              <a:rPr sz="1400" b="1" spc="-23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collaborate on tasks with other users by sharing tasks or creating shared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238538"/>
            <a:ext cx="3044341" cy="386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4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809" y="979932"/>
            <a:ext cx="1588515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DesignꢀSchemaꢀforꢀdataꢀtoꢀbeꢀ</a:t>
            </a:r>
          </a:p>
          <a:p>
            <a:pPr marL="1109662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stored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50" y="979923"/>
            <a:ext cx="221703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Pointꢀallꢀroutesꢀwithꢀaꢀappropriateꢀ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controllersꢀtoꢀcontrolꢀrequestꢀandꢀresponse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8575" y="2207447"/>
            <a:ext cx="1854961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Addꢀauthenticationꢀmiddlewareꢀtoꢀ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allꢀprotectedꢀroutes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088" y="2283647"/>
            <a:ext cx="1724786" cy="1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Setꢀmongodbꢀserverꢀonꢀlocalhost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6824" y="2303758"/>
            <a:ext cx="1215161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3669"/>
                </a:solidFill>
                <a:latin typeface="SKCODL+EBGaramond-ExtraBold,Bold"/>
                <a:cs typeface="SKCODL+EBGaramond-ExtraBold,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2970" y="3467673"/>
            <a:ext cx="166623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Addꢀdummyꢀdataꢀwithꢀschemaꢀ</a:t>
            </a:r>
          </a:p>
          <a:p>
            <a:pPr marL="5778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inꢀmongodbꢀserver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7673"/>
            <a:ext cx="163029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Filterꢀandꢀsantizeꢀallꢀtheꢀ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incomingꢀdataꢀinꢀhttpꢀrequests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7795" y="4277373"/>
            <a:ext cx="1571752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Runꢀsomeꢀtestꢀqueriesꢀtoꢀtestꢀ</a:t>
            </a:r>
          </a:p>
          <a:p>
            <a:pPr marL="9334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theꢀserver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277373"/>
            <a:ext cx="1467357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Setꢀupꢀsecureꢀenvironmentꢀ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variablesꢀforꢀsecretꢀkeys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67" y="899275"/>
            <a:ext cx="2183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495" y="2174690"/>
            <a:ext cx="2688183" cy="206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0000"/>
              </a:solidFill>
              <a:latin typeface="FHHRFD+EBGaramond-SemiBold"/>
              <a:cs typeface="FHHRFD+EBGaramond-SemiBold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S.KABIL Kabil veni</cp:lastModifiedBy>
  <cp:revision>3</cp:revision>
  <dcterms:modified xsi:type="dcterms:W3CDTF">2023-05-04T05:05:44Z</dcterms:modified>
</cp:coreProperties>
</file>