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BOJGEH+EBGaramond-ExtraBold" panose="02000500000000000000" pitchFamily="2"/>
      <p:regular r:id="rId9"/>
    </p:embeddedFont>
    <p:embeddedFont>
      <p:font typeface="DAMCLF+Wingdings-Regular" panose="02000500000000000000" pitchFamily="2"/>
      <p:regular r:id="rId10"/>
    </p:embeddedFont>
    <p:embeddedFont>
      <p:font typeface="DUQKAW+EBGaramond-Regular" panose="02000500000000000000" pitchFamily="2"/>
      <p:regular r:id="rId11"/>
    </p:embeddedFont>
    <p:embeddedFont>
      <p:font typeface="JCLVKH+ArialMT" panose="02000500000000000000" pitchFamily="2"/>
      <p:regular r:id="rId12"/>
    </p:embeddedFont>
    <p:embeddedFont>
      <p:font typeface="LJWASD+PublicSans-BoldItalic" panose="02000500000000000000" pitchFamily="2"/>
      <p:regular r:id="rId13"/>
    </p:embeddedFont>
    <p:embeddedFont>
      <p:font typeface="LMEUVA+EBGaramond-SemiBold" panose="02000500000000000000" pitchFamily="2"/>
      <p:regular r:id="rId14"/>
    </p:embeddedFont>
    <p:embeddedFont>
      <p:font typeface="QEOSTP+EBGaramond-Medium" panose="02000500000000000000" pitchFamily="2"/>
      <p:regular r:id="rId15"/>
    </p:embeddedFont>
    <p:embeddedFont>
      <p:font typeface="QMNQWO+EBGaramond-Bold" panose="02000500000000000000" pitchFamily="2"/>
      <p:regular r:id="rId16"/>
    </p:embeddedFont>
    <p:embeddedFont>
      <p:font typeface="QUSLWV+CourierNewPSMT" panose="02000500000000000000" pitchFamily="2"/>
      <p:regular r:id="rId17"/>
    </p:embeddedFont>
    <p:embeddedFont>
      <p:font typeface="WHVQOA+PublicSans-Bold" panose="02000500000000000000" pitchFamily="2"/>
      <p:regular r:id="rId18"/>
    </p:embeddedFont>
    <p:embeddedFont>
      <p:font typeface="WMITQS+Arial-BoldMT" panose="02000500000000000000" pitchFamily="2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5.fntdata" /><Relationship Id="rId18" Type="http://schemas.openxmlformats.org/officeDocument/2006/relationships/font" Target="fonts/font10.fntdata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font" Target="fonts/font8.fntdata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23" Type="http://schemas.openxmlformats.org/officeDocument/2006/relationships/tableStyles" Target="tableStyles.xml" /><Relationship Id="rId10" Type="http://schemas.openxmlformats.org/officeDocument/2006/relationships/font" Target="fonts/font2.fntdata" /><Relationship Id="rId19" Type="http://schemas.openxmlformats.org/officeDocument/2006/relationships/font" Target="fonts/font11.fntdata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hyperlink" Target="https://github.com/iamkrishnakrish/MERN_To-Dolist" TargetMode="Externa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1791309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WHVQOA+PublicSans-Bold"/>
                <a:cs typeface="WHVQOA+PublicSans-Bold"/>
              </a:rPr>
              <a:t>“ToDo-list”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WHVQOA+PublicSans-Bold"/>
                <a:cs typeface="WHVQOA+PublicSans-Bold"/>
              </a:rPr>
              <a:t>Task - 5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47429"/>
            <a:ext cx="2024601" cy="3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QMNQWO+EBGaramond-Bold"/>
                <a:cs typeface="QMNQWO+EBGaramond-Bold"/>
              </a:rPr>
              <a:t>YourꢀProjectꢀName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349177"/>
            <a:ext cx="2292070" cy="24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QUSLWV+CourierNewPSMT"/>
                <a:cs typeface="QUSLWV+CourierNewPSMT"/>
              </a:rPr>
              <a:t>▪</a:t>
            </a:r>
            <a:r>
              <a:rPr sz="1400" spc="10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QEOSTP+EBGaramond-Medium"/>
                <a:cs typeface="QEOSTP+EBGaramond-Medium"/>
              </a:rPr>
              <a:t>YourꢀProjectꢀIntroduction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MITQS+Arial-BoldMT"/>
                <a:cs typeface="WMITQS+Arial-BoldMT"/>
              </a:rPr>
              <a:t>LMS Username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MITQS+Arial-BoldMT"/>
                <a:cs typeface="WMITQS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01325" y="2448880"/>
            <a:ext cx="715975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67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MITQS+Arial-BoldMT"/>
                <a:cs typeface="WMITQS+Arial-BoldMT"/>
              </a:rPr>
              <a:t>Batch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JCLVKH+ArialMT"/>
                <a:cs typeface="JCLVKH+ArialMT"/>
              </a:rPr>
              <a:t>A8</a:t>
            </a:r>
            <a:r>
              <a:rPr lang="en-US" sz="1400" dirty="0">
                <a:solidFill>
                  <a:srgbClr val="FFFFFF"/>
                </a:solidFill>
                <a:latin typeface="JCLVKH+ArialMT"/>
                <a:cs typeface="JCLVKH+ArialMT"/>
              </a:rPr>
              <a:t>_11</a:t>
            </a:r>
            <a:endParaRPr sz="1400" dirty="0">
              <a:solidFill>
                <a:srgbClr val="FFFFFF"/>
              </a:solidFill>
              <a:latin typeface="JCLVKH+ArialMT"/>
              <a:cs typeface="JCLVKH+Arial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25" y="2845090"/>
            <a:ext cx="94347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JCLVKH+ArialMT"/>
                <a:cs typeface="JCLVKH+ArialMT"/>
              </a:rPr>
              <a:t>2115a812</a:t>
            </a:r>
            <a:endParaRPr sz="1400" dirty="0">
              <a:solidFill>
                <a:srgbClr val="FFFFFF"/>
              </a:solidFill>
              <a:latin typeface="JCLVKH+ArialMT"/>
              <a:cs typeface="JCLVKH+Arial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5525" y="2845090"/>
            <a:ext cx="156551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JCLVKH+ArialMT"/>
                <a:cs typeface="JCLVKH+ArialMT"/>
              </a:rPr>
              <a:t>S.KABIL</a:t>
            </a:r>
            <a:endParaRPr sz="1400" dirty="0">
              <a:solidFill>
                <a:srgbClr val="FFFFFF"/>
              </a:solidFill>
              <a:latin typeface="JCLVKH+ArialMT"/>
              <a:cs typeface="JCLVKH+Arial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84061"/>
            <a:ext cx="2336317" cy="254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223669"/>
                </a:solidFill>
                <a:latin typeface="BOJGEH+EBGaramond-ExtraBold"/>
                <a:cs typeface="BOJGEH+EBGaramond-ExtraBold"/>
              </a:rPr>
              <a:t>Taskꢀ5ꢀ::ꢀHostingꢀ(Moduleꢀ5)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4" y="572914"/>
            <a:ext cx="3704690" cy="942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7"/>
              </a:lnSpc>
              <a:spcBef>
                <a:spcPts val="0"/>
              </a:spcBef>
              <a:spcAft>
                <a:spcPts val="0"/>
              </a:spcAft>
            </a:pPr>
            <a:r>
              <a:rPr sz="1100" b="1" dirty="0">
                <a:solidFill>
                  <a:srgbClr val="000000"/>
                </a:solidFill>
                <a:latin typeface="QMNQWO+EBGaramond-Bold"/>
                <a:cs typeface="QMNQWO+EBGaramond-Bold"/>
              </a:rPr>
              <a:t>Hostingꢀtheꢀwebsiteꢀsoꢀthatꢀitꢀcanꢀbeꢀaccessedꢀfromꢀanywhere</a:t>
            </a:r>
          </a:p>
          <a:p>
            <a:pPr marL="0" marR="0">
              <a:lnSpc>
                <a:spcPts val="1283"/>
              </a:lnSpc>
              <a:spcBef>
                <a:spcPts val="59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QUSLWV+CourierNewPSMT"/>
                <a:cs typeface="QUSLWV+CourierNewPSMT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Hostꢀbackendꢀonꢀawsꢀwithꢀallꢀenvironmentꢀsetup</a:t>
            </a:r>
          </a:p>
          <a:p>
            <a:pPr marL="0" marR="0">
              <a:lnSpc>
                <a:spcPts val="1283"/>
              </a:lnSpc>
              <a:spcBef>
                <a:spcPts val="643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QUSLWV+CourierNewPSMT"/>
                <a:cs typeface="QUSLWV+CourierNewPSMT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Makeꢀsureꢀtoꢀwhitelistꢀapiꢀportsꢀandꢀhostꢀwithꢀtheꢀdatabase</a:t>
            </a:r>
          </a:p>
          <a:p>
            <a:pPr marL="0" marR="0">
              <a:lnSpc>
                <a:spcPts val="1283"/>
              </a:lnSpc>
              <a:spcBef>
                <a:spcPts val="693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QUSLWV+CourierNewPSMT"/>
                <a:cs typeface="QUSLWV+CourierNewPSMT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Migrateꢀdatabaseꢀtoꢀmongodbꢀatlas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3294" y="1565201"/>
            <a:ext cx="2516301" cy="45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3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QUSLWV+CourierNewPSMT"/>
                <a:cs typeface="QUSLWV+CourierNewPSMT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Buildꢀreactꢀappꢀtoꢀbeꢀhostedꢀonꢀtheꢀserver</a:t>
            </a:r>
          </a:p>
          <a:p>
            <a:pPr marL="0" marR="0">
              <a:lnSpc>
                <a:spcPts val="1283"/>
              </a:lnSpc>
              <a:spcBef>
                <a:spcPts val="693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QUSLWV+CourierNewPSMT"/>
                <a:cs typeface="QUSLWV+CourierNewPSMT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Setꢀhostedꢀbackedꢀurlꢀtoꢀtheꢀfrontend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3294" y="2068121"/>
            <a:ext cx="2106142" cy="20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3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QUSLWV+CourierNewPSMT"/>
                <a:cs typeface="QUSLWV+CourierNewPSMT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Testꢀentireꢀfrontendꢀandꢀbackend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75" y="2612108"/>
            <a:ext cx="1349806" cy="222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QMNQWO+EBGaramond-Bold"/>
                <a:cs typeface="QMNQWO+EBGaramond-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0875" y="2897014"/>
            <a:ext cx="2270912" cy="2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706607"/>
            <a:ext cx="1501190" cy="25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QMNQWO+EBGaramond-Bold"/>
                <a:cs typeface="QMNQWO+EBGaramond-Bold"/>
              </a:rPr>
              <a:t>Learningꢀoutcome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0874" y="4151191"/>
            <a:ext cx="2149589" cy="20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3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QUSLWV+CourierNewPSMT"/>
                <a:cs typeface="QUSLWV+CourierNewPSMT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Understandꢀhowꢀtoꢀhostꢀaꢀwebꢀapi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0874" y="4402651"/>
            <a:ext cx="3048139" cy="45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3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QUSLWV+CourierNewPSMT"/>
                <a:cs typeface="QUSLWV+CourierNewPSMT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Howꢀtoꢀdeployꢀproductionꢀreadyꢀreactꢀapplications</a:t>
            </a:r>
          </a:p>
          <a:p>
            <a:pPr marL="0" marR="0">
              <a:lnSpc>
                <a:spcPts val="1283"/>
              </a:lnSpc>
              <a:spcBef>
                <a:spcPts val="693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QUSLWV+CourierNewPSMT"/>
                <a:cs typeface="QUSLWV+CourierNewPSMT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Settingꢀupꢀenvironmentꢀforꢀproduction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86701"/>
            <a:ext cx="8112658" cy="754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QMNQWO+EBGaramond-Bold"/>
                <a:cs typeface="QMNQWO+EBGaramond-Bold"/>
              </a:rPr>
              <a:t>Step-WiseꢀDescription</a:t>
            </a:r>
          </a:p>
          <a:p>
            <a:pPr marL="101039" marR="0">
              <a:lnSpc>
                <a:spcPts val="17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DAMCLF+Wingdings-Regular"/>
                <a:cs typeface="DAMCLF+Wingdings-Regular"/>
              </a:rPr>
              <a:t>Ø</a:t>
            </a:r>
            <a:r>
              <a:rPr sz="1650" spc="5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JCLVKH+ArialMT"/>
                <a:cs typeface="JCLVKH+ArialMT"/>
              </a:rPr>
              <a:t>Choose a hostng plateform to host the frontend and backend like AWS,render,netlify</a:t>
            </a:r>
          </a:p>
          <a:p>
            <a:pPr marL="386789" marR="0">
              <a:lnSpc>
                <a:spcPts val="1787"/>
              </a:lnSpc>
              <a:spcBef>
                <a:spcPts val="123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JCLVKH+ArialMT"/>
                <a:cs typeface="JCLVKH+ArialMT"/>
              </a:rPr>
              <a:t>etc.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43" y="1005770"/>
            <a:ext cx="7932166" cy="287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7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DAMCLF+Wingdings-Regular"/>
                <a:cs typeface="DAMCLF+Wingdings-Regular"/>
              </a:rPr>
              <a:t>Ø</a:t>
            </a:r>
            <a:r>
              <a:rPr sz="1650" spc="5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4151"/>
                </a:solidFill>
                <a:latin typeface="DUQKAW+EBGaramond-Regular"/>
                <a:cs typeface="DUQKAW+EBGaramond-Regular"/>
              </a:rPr>
              <a:t>Setꢀupꢀaꢀserver:ꢀOnceꢀyou'veꢀchosenꢀaꢀhostingꢀplatform,ꢀyou'llꢀneedꢀtoꢀsetꢀupꢀaꢀserverꢀtoꢀhostꢀyourꢀ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3993" y="1261399"/>
            <a:ext cx="1792630" cy="275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74151"/>
                </a:solidFill>
                <a:latin typeface="DUQKAW+EBGaramond-Regular"/>
                <a:cs typeface="DUQKAW+EBGaramond-Regular"/>
              </a:rPr>
              <a:t>todoꢀlistꢀapplication.ꢀ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8243" y="1493449"/>
            <a:ext cx="7957160" cy="774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7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DAMCLF+Wingdings-Regular"/>
                <a:cs typeface="DAMCLF+Wingdings-Regular"/>
              </a:rPr>
              <a:t>Ø</a:t>
            </a:r>
            <a:r>
              <a:rPr sz="1650" spc="5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4151"/>
                </a:solidFill>
                <a:latin typeface="DUQKAW+EBGaramond-Regular"/>
                <a:cs typeface="DUQKAW+EBGaramond-Regular"/>
              </a:rPr>
              <a:t>Installꢀaꢀdatabase:ꢀYourꢀtodoꢀlistꢀwillꢀneedꢀtoꢀstoreꢀdata,ꢀsoꢀyou'llꢀneedꢀtoꢀinstallꢀaꢀdatabaseꢀsuchꢀasꢀ</a:t>
            </a:r>
          </a:p>
          <a:p>
            <a:pPr marL="285750" marR="0">
              <a:lnSpc>
                <a:spcPts val="1867"/>
              </a:lnSpc>
              <a:spcBef>
                <a:spcPts val="2"/>
              </a:spcBef>
              <a:spcAft>
                <a:spcPts val="0"/>
              </a:spcAft>
            </a:pPr>
            <a:r>
              <a:rPr sz="1600" dirty="0">
                <a:solidFill>
                  <a:srgbClr val="374151"/>
                </a:solidFill>
                <a:latin typeface="DUQKAW+EBGaramond-Regular"/>
                <a:cs typeface="DUQKAW+EBGaramond-Regular"/>
              </a:rPr>
              <a:t>MySQLꢀorꢀmongodbꢀorꢀanythingꢀelse.</a:t>
            </a:r>
          </a:p>
          <a:p>
            <a:pPr marL="0" marR="0">
              <a:lnSpc>
                <a:spcPts val="1867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DAMCLF+Wingdings-Regular"/>
                <a:cs typeface="DAMCLF+Wingdings-Regular"/>
              </a:rPr>
              <a:t>Ø</a:t>
            </a:r>
            <a:r>
              <a:rPr sz="1650" spc="5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4151"/>
                </a:solidFill>
                <a:latin typeface="DUQKAW+EBGaramond-Regular"/>
                <a:cs typeface="DUQKAW+EBGaramond-Regular"/>
              </a:rPr>
              <a:t>Chooseꢀaꢀprogrammingꢀlanguageꢀandꢀframework:ꢀYou'llꢀneedꢀtoꢀchooseꢀaꢀprogrammingꢀlanguageꢀ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3993" y="2236759"/>
            <a:ext cx="4042257" cy="275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374151"/>
                </a:solidFill>
                <a:latin typeface="DUQKAW+EBGaramond-Regular"/>
                <a:cs typeface="DUQKAW+EBGaramond-Regular"/>
              </a:rPr>
              <a:t>andꢀframeworkꢀtoꢀbuildꢀyourꢀtodoꢀlistꢀapplication.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8243" y="2470184"/>
            <a:ext cx="7809485" cy="957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34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DAMCLF+Wingdings-Regular"/>
                <a:cs typeface="DAMCLF+Wingdings-Regular"/>
              </a:rPr>
              <a:t>Ø</a:t>
            </a:r>
            <a:r>
              <a:rPr sz="2050" spc="1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4151"/>
                </a:solidFill>
                <a:latin typeface="DUQKAW+EBGaramond-Regular"/>
                <a:cs typeface="DUQKAW+EBGaramond-Regular"/>
              </a:rPr>
              <a:t>Developꢀandꢀdeployꢀyourꢀapplication:ꢀUsingꢀyourꢀchosenꢀprogrammingꢀ</a:t>
            </a:r>
          </a:p>
          <a:p>
            <a:pPr marL="285750" marR="0">
              <a:lnSpc>
                <a:spcPts val="2334"/>
              </a:lnSpc>
              <a:spcBef>
                <a:spcPts val="66"/>
              </a:spcBef>
              <a:spcAft>
                <a:spcPts val="0"/>
              </a:spcAft>
            </a:pPr>
            <a:r>
              <a:rPr sz="2000" dirty="0">
                <a:solidFill>
                  <a:srgbClr val="374151"/>
                </a:solidFill>
                <a:latin typeface="DUQKAW+EBGaramond-Regular"/>
                <a:cs typeface="DUQKAW+EBGaramond-Regular"/>
              </a:rPr>
              <a:t>languageꢀandꢀframework,ꢀdevelopꢀyourꢀtodoꢀlistꢀapplicationꢀandꢀdeployꢀitꢀtoꢀ</a:t>
            </a:r>
          </a:p>
          <a:p>
            <a:pPr marL="285750" marR="0">
              <a:lnSpc>
                <a:spcPts val="2334"/>
              </a:lnSpc>
              <a:spcBef>
                <a:spcPts val="66"/>
              </a:spcBef>
              <a:spcAft>
                <a:spcPts val="0"/>
              </a:spcAft>
            </a:pPr>
            <a:r>
              <a:rPr sz="2000" dirty="0">
                <a:solidFill>
                  <a:srgbClr val="374151"/>
                </a:solidFill>
                <a:latin typeface="DUQKAW+EBGaramond-Regular"/>
                <a:cs typeface="DUQKAW+EBGaramond-Regular"/>
              </a:rPr>
              <a:t>yourꢀserver.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8229" y="3533051"/>
            <a:ext cx="2263292" cy="3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QMNQWO+EBGaramond-Bold"/>
                <a:cs typeface="QMNQWO+EBGaramond-Bold"/>
              </a:rPr>
              <a:t>Summaryꢀofꢀyourꢀtask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8945" y="3975435"/>
            <a:ext cx="7614919" cy="996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432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JCLVKH+ArialMT"/>
                <a:cs typeface="JCLVKH+ArialMT"/>
              </a:rPr>
              <a:t>The todo application which is created using MERN was deployed in render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JCLVKH+ArialMT"/>
                <a:cs typeface="JCLVKH+ArialMT"/>
              </a:rPr>
              <a:t>successfully.All the dependencies has been downloaded successfully which makes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JCLVKH+ArialMT"/>
                <a:cs typeface="JCLVKH+ArialMT"/>
              </a:rPr>
              <a:t>the todolist more stable .The configuration was made so perfectly that</a:t>
            </a:r>
            <a:r>
              <a:rPr sz="1600" spc="440" dirty="0">
                <a:solidFill>
                  <a:srgbClr val="000000"/>
                </a:solidFill>
                <a:latin typeface="JCLVKH+ArialMT"/>
                <a:cs typeface="JCLVKH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JCLVKH+ArialMT"/>
                <a:cs typeface="JCLVKH+ArialMT"/>
              </a:rPr>
              <a:t>it suites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JCLVKH+ArialMT"/>
                <a:cs typeface="JCLVKH+ArialMT"/>
              </a:rPr>
              <a:t>various environment.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221774"/>
            <a:ext cx="2988868" cy="405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QMNQWO+EBGaramond-Bold"/>
                <a:cs typeface="QMNQWO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7497" y="1052195"/>
            <a:ext cx="1396364" cy="186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createꢀAWSꢀEC2ꢀinstance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50" y="1052186"/>
            <a:ext cx="2247646" cy="186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buildꢀyourꢀreactꢀapplicationꢀforꢀproduction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8688" y="2203510"/>
            <a:ext cx="1778888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addꢀallꢀdependenciesꢀrequiredꢀforꢀ</a:t>
            </a:r>
          </a:p>
          <a:p>
            <a:pPr marL="101600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deployment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5" y="2203510"/>
            <a:ext cx="1675638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forwaredꢀrequiredꢀportsꢀonꢀec2ꢀ</a:t>
            </a:r>
          </a:p>
          <a:p>
            <a:pPr marL="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instance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91185"/>
            <a:ext cx="1198016" cy="3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QMNQWO+EBGaramond-Bold"/>
                <a:cs typeface="QMNQWO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3157" y="3463737"/>
            <a:ext cx="1431671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Migrateꢀentireꢀdatabaseꢀtoꢀ</a:t>
            </a:r>
          </a:p>
          <a:p>
            <a:pPr marL="539750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mongodbꢀatlas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63737"/>
            <a:ext cx="1533397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setꢀallꢀenvironmentꢀvarialbleꢀ</a:t>
            </a:r>
          </a:p>
          <a:p>
            <a:pPr marL="0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withsꢀappropriateꢀvalues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19777" y="4273436"/>
            <a:ext cx="2281301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runꢀnodeꢀserverꢀonꢀdevelopmentꢀusingꢀpm2ꢀ</a:t>
            </a:r>
          </a:p>
          <a:p>
            <a:pPr marL="1339850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serviceꢀmanager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273436"/>
            <a:ext cx="1665351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Hostꢀyourꢀreactꢀapplicationꢀonꢀ</a:t>
            </a:r>
          </a:p>
          <a:p>
            <a:pPr marL="0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UQKAW+EBGaramond-Regular"/>
                <a:cs typeface="DUQKAW+EBGaramond-Regular"/>
              </a:rPr>
              <a:t>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JWASD+PublicSans-BoldItalic"/>
                <a:cs typeface="LJWASD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LJWASD+PublicSans-BoldItalic"/>
                <a:cs typeface="LJWASD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LJWASD+PublicSans-BoldItalic"/>
                <a:cs typeface="LJWASD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0448" y="2148198"/>
            <a:ext cx="2651023" cy="221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1"/>
              </a:lnSpc>
              <a:spcBef>
                <a:spcPts val="0"/>
              </a:spcBef>
              <a:spcAft>
                <a:spcPts val="0"/>
              </a:spcAft>
            </a:pPr>
            <a:r>
              <a:rPr sz="1400" u="sng" dirty="0">
                <a:solidFill>
                  <a:srgbClr val="FFFFFF"/>
                </a:solidFill>
                <a:latin typeface="LMEUVA+EBGaramond-SemiBold"/>
                <a:cs typeface="LMEUVA+EBGaramond-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endParaRPr sz="1400" dirty="0">
              <a:solidFill>
                <a:srgbClr val="FFFFFF"/>
              </a:solidFill>
              <a:latin typeface="LMEUVA+EBGaramond-SemiBold"/>
              <a:cs typeface="LMEUVA+EBGaramond-SemiBold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S.KABIL Kabil veni</cp:lastModifiedBy>
  <cp:revision>3</cp:revision>
  <dcterms:modified xsi:type="dcterms:W3CDTF">2023-05-13T11:53:07Z</dcterms:modified>
</cp:coreProperties>
</file>