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AQQMNP+EBGaramond-Medium" panose="02000500000000000000" pitchFamily="2"/>
      <p:regular r:id="rId9"/>
    </p:embeddedFont>
    <p:embeddedFont>
      <p:font typeface="ECBRIK+CourierNewPSMT" panose="02000500000000000000" pitchFamily="2"/>
      <p:regular r:id="rId10"/>
    </p:embeddedFont>
    <p:embeddedFont>
      <p:font typeface="HIVVTD+Montserrat-ExtraBold" panose="02000500000000000000" pitchFamily="2"/>
      <p:regular r:id="rId11"/>
    </p:embeddedFont>
    <p:embeddedFont>
      <p:font typeface="ITICMT+EBGaramond-ExtraBold" panose="02000500000000000000" pitchFamily="2"/>
      <p:regular r:id="rId12"/>
    </p:embeddedFont>
    <p:embeddedFont>
      <p:font typeface="JQPRNT+Arial-BoldMT" panose="02000500000000000000" pitchFamily="2"/>
      <p:regular r:id="rId13"/>
    </p:embeddedFont>
    <p:embeddedFont>
      <p:font typeface="LKGGCK+PublicSans-Bold" panose="02000500000000000000" pitchFamily="2"/>
      <p:regular r:id="rId14"/>
    </p:embeddedFont>
    <p:embeddedFont>
      <p:font typeface="NIQSPS+EBGaramond-SemiBold" panose="02000500000000000000" pitchFamily="2"/>
      <p:regular r:id="rId15"/>
    </p:embeddedFont>
    <p:embeddedFont>
      <p:font typeface="PUUOKS+PublicSans-BoldItalic" panose="02000500000000000000" pitchFamily="2"/>
      <p:regular r:id="rId16"/>
    </p:embeddedFont>
    <p:embeddedFont>
      <p:font typeface="SILAGV+EBGaramond-Bold" panose="02000500000000000000" pitchFamily="2"/>
      <p:regular r:id="rId17"/>
    </p:embeddedFont>
    <p:embeddedFont>
      <p:font typeface="SSQSIS+EBGaramond-Regular" panose="02000500000000000000" pitchFamily="2"/>
      <p:regular r:id="rId18"/>
    </p:embeddedFont>
    <p:embeddedFont>
      <p:font typeface="TWJLAS+ArialMT" panose="02000500000000000000" pitchFamily="2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5.fntdata" /><Relationship Id="rId18" Type="http://schemas.openxmlformats.org/officeDocument/2006/relationships/font" Target="fonts/font10.fntdata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font" Target="fonts/font4.fntdata" /><Relationship Id="rId17" Type="http://schemas.openxmlformats.org/officeDocument/2006/relationships/font" Target="fonts/font9.fntdata" /><Relationship Id="rId2" Type="http://schemas.openxmlformats.org/officeDocument/2006/relationships/slide" Target="slides/slide1.xml" /><Relationship Id="rId16" Type="http://schemas.openxmlformats.org/officeDocument/2006/relationships/font" Target="fonts/font8.fntdata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3.fntdata" /><Relationship Id="rId5" Type="http://schemas.openxmlformats.org/officeDocument/2006/relationships/slide" Target="slides/slide4.xml" /><Relationship Id="rId15" Type="http://schemas.openxmlformats.org/officeDocument/2006/relationships/font" Target="fonts/font7.fntdata" /><Relationship Id="rId23" Type="http://schemas.openxmlformats.org/officeDocument/2006/relationships/tableStyles" Target="tableStyles.xml" /><Relationship Id="rId10" Type="http://schemas.openxmlformats.org/officeDocument/2006/relationships/font" Target="fonts/font2.fntdata" /><Relationship Id="rId19" Type="http://schemas.openxmlformats.org/officeDocument/2006/relationships/font" Target="fonts/font11.fntdata" /><Relationship Id="rId4" Type="http://schemas.openxmlformats.org/officeDocument/2006/relationships/slide" Target="slides/slide3.xml" /><Relationship Id="rId9" Type="http://schemas.openxmlformats.org/officeDocument/2006/relationships/font" Target="fonts/font1.fntdata" /><Relationship Id="rId14" Type="http://schemas.openxmlformats.org/officeDocument/2006/relationships/font" Target="fonts/font6.fntdata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hyperlink" Target="https://github.com/RohithJ944/Todo-list" TargetMode="Externa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1773936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LKGGCK+PublicSans-Bold"/>
                <a:cs typeface="LKGGCK+PublicSans-Bold"/>
              </a:rPr>
              <a:t>“To do list”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LKGGCK+PublicSans-Bold"/>
                <a:cs typeface="LKGGCK+PublicSans-Bold"/>
              </a:rPr>
              <a:t>Task - 3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47429"/>
            <a:ext cx="2024601" cy="3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07"/>
              </a:lnSpc>
              <a:spcBef>
                <a:spcPts val="0"/>
              </a:spcBef>
              <a:spcAft>
                <a:spcPts val="0"/>
              </a:spcAft>
            </a:pPr>
            <a:r>
              <a:rPr sz="1850" b="1" spc="-10" dirty="0">
                <a:solidFill>
                  <a:srgbClr val="C88C32"/>
                </a:solidFill>
                <a:latin typeface="SILAGV+EBGaramond-Bold"/>
                <a:cs typeface="SILAGV+EBGaramond-Bold"/>
              </a:rPr>
              <a:t>YourꢀProjectꢀName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135" y="1349177"/>
            <a:ext cx="2292070" cy="248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5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ECBRIK+CourierNewPSMT"/>
                <a:cs typeface="ECBRIK+CourierNewPSMT"/>
              </a:rPr>
              <a:t>▪</a:t>
            </a:r>
            <a:r>
              <a:rPr sz="1400" spc="10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AQQMNP+EBGaramond-Medium"/>
                <a:cs typeface="AQQMNP+EBGaramond-Medium"/>
              </a:rPr>
              <a:t>YourꢀProjectꢀIntroduction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73050" y="2213855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JQPRNT+Arial-BoldMT"/>
                <a:cs typeface="JQPRNT+Arial-BoldMT"/>
              </a:rPr>
              <a:t>LMS Username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04906" y="2213855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JQPRNT+Arial-BoldMT"/>
                <a:cs typeface="JQPRNT+Arial-BoldMT"/>
              </a:rPr>
              <a:t>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01325" y="2213855"/>
            <a:ext cx="715975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675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JQPRNT+Arial-BoldMT"/>
                <a:cs typeface="JQPRNT+Arial-BoldMT"/>
              </a:rPr>
              <a:t>Batch</a:t>
            </a:r>
          </a:p>
          <a:p>
            <a:pPr marL="0" marR="0">
              <a:lnSpc>
                <a:spcPts val="1564"/>
              </a:lnSpc>
              <a:spcBef>
                <a:spcPts val="1505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TWJLAS+ArialMT"/>
                <a:cs typeface="TWJLAS+ArialMT"/>
              </a:rPr>
              <a:t>A8</a:t>
            </a:r>
            <a:r>
              <a:rPr lang="en-US" sz="1400" dirty="0">
                <a:solidFill>
                  <a:srgbClr val="FFFFFF"/>
                </a:solidFill>
                <a:latin typeface="TWJLAS+ArialMT"/>
                <a:cs typeface="TWJLAS+ArialMT"/>
              </a:rPr>
              <a:t>_11</a:t>
            </a:r>
            <a:endParaRPr sz="1400" dirty="0">
              <a:solidFill>
                <a:srgbClr val="FFFFFF"/>
              </a:solidFill>
              <a:latin typeface="TWJLAS+ArialMT"/>
              <a:cs typeface="TWJLAS+Arial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125" y="2610065"/>
            <a:ext cx="94347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TWJLAS+ArialMT"/>
                <a:cs typeface="TWJLAS+ArialMT"/>
              </a:rPr>
              <a:t>2115a812</a:t>
            </a:r>
            <a:endParaRPr sz="1400" dirty="0">
              <a:solidFill>
                <a:srgbClr val="FFFFFF"/>
              </a:solidFill>
              <a:latin typeface="TWJLAS+ArialMT"/>
              <a:cs typeface="TWJLAS+Arial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5525" y="2610065"/>
            <a:ext cx="80465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TWJLAS+ArialMT"/>
                <a:cs typeface="TWJLAS+ArialMT"/>
              </a:rPr>
              <a:t>S.KABIL</a:t>
            </a:r>
            <a:endParaRPr sz="1400" dirty="0">
              <a:solidFill>
                <a:srgbClr val="FFFFFF"/>
              </a:solidFill>
              <a:latin typeface="TWJLAS+ArialMT"/>
              <a:cs typeface="TWJLAS+Arial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198" y="298120"/>
            <a:ext cx="2889656" cy="316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0"/>
              </a:lnSpc>
              <a:spcBef>
                <a:spcPts val="0"/>
              </a:spcBef>
              <a:spcAft>
                <a:spcPts val="0"/>
              </a:spcAft>
            </a:pPr>
            <a:r>
              <a:rPr sz="1800" spc="-10" dirty="0">
                <a:solidFill>
                  <a:srgbClr val="0B5394"/>
                </a:solidFill>
                <a:latin typeface="ITICMT+EBGaramond-ExtraBold"/>
                <a:cs typeface="ITICMT+EBGaramond-ExtraBold"/>
              </a:rPr>
              <a:t>Taskꢀ3ꢀ::ꢀFrontendꢀCreation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0875" y="709943"/>
            <a:ext cx="2991421" cy="268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1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B5394"/>
                </a:solidFill>
                <a:latin typeface="SILAGV+EBGaramond-Bold"/>
                <a:cs typeface="SILAGV+EBGaramond-Bold"/>
              </a:rPr>
              <a:t>CreateꢀvariousꢀFrontꢀEndꢀPrograms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4225" y="1208479"/>
            <a:ext cx="5272659" cy="510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69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ECBRIK+CourierNewPSMT"/>
                <a:cs typeface="ECBRIK+CourierNewPSMT"/>
              </a:rPr>
              <a:t>●</a:t>
            </a:r>
            <a:r>
              <a:rPr sz="1500" spc="1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00"/>
                </a:solidFill>
                <a:latin typeface="AQQMNP+EBGaramond-Medium"/>
                <a:cs typeface="AQQMNP+EBGaramond-Medium"/>
              </a:rPr>
              <a:t>Drawꢀandꢀdesignꢀaꢀuniformꢀfrontꢀendꢀcodeꢀforꢀ“YourꢀProject”</a:t>
            </a:r>
          </a:p>
          <a:p>
            <a:pPr marL="0" marR="0">
              <a:lnSpc>
                <a:spcPts val="1769"/>
              </a:lnSpc>
              <a:spcBef>
                <a:spcPts val="119"/>
              </a:spcBef>
              <a:spcAft>
                <a:spcPts val="0"/>
              </a:spcAft>
            </a:pPr>
            <a:r>
              <a:rPr sz="1500" dirty="0">
                <a:solidFill>
                  <a:srgbClr val="000000"/>
                </a:solidFill>
                <a:latin typeface="ECBRIK+CourierNewPSMT"/>
                <a:cs typeface="ECBRIK+CourierNewPSMT"/>
              </a:rPr>
              <a:t>●</a:t>
            </a:r>
            <a:r>
              <a:rPr sz="1500" spc="1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00"/>
                </a:solidFill>
                <a:latin typeface="AQQMNP+EBGaramond-Medium"/>
                <a:cs typeface="AQQMNP+EBGaramond-Medium"/>
              </a:rPr>
              <a:t>Drawꢀandꢀdesignꢀaꢀinteractiveꢀfrontꢀendꢀcodeꢀforꢀ“YourꢀProject”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0875" y="2266792"/>
            <a:ext cx="1623212" cy="214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2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B5394"/>
                </a:solidFill>
                <a:latin typeface="HIVVTD+Montserrat-ExtraBold"/>
                <a:cs typeface="HIVVTD+Montserrat-ExtraBold"/>
              </a:rPr>
              <a:t>Evaluation</a:t>
            </a:r>
            <a:r>
              <a:rPr sz="1200" spc="49" dirty="0">
                <a:solidFill>
                  <a:srgbClr val="0B5394"/>
                </a:solidFill>
                <a:latin typeface="HIVVTD+Montserrat-ExtraBold"/>
                <a:cs typeface="HIVVTD+Montserrat-ExtraBold"/>
              </a:rPr>
              <a:t> </a:t>
            </a:r>
            <a:r>
              <a:rPr sz="1200" dirty="0">
                <a:solidFill>
                  <a:srgbClr val="0B5394"/>
                </a:solidFill>
                <a:latin typeface="HIVVTD+Montserrat-ExtraBold"/>
                <a:cs typeface="HIVVTD+Montserrat-ExtraBold"/>
              </a:rPr>
              <a:t>Metric: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75" y="2595368"/>
            <a:ext cx="2623997" cy="245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3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SSQSIS+EBGaramond-Regular"/>
                <a:cs typeface="SSQSIS+EBGaramond-Regular"/>
              </a:rPr>
              <a:t>100%ꢀCompletionꢀofꢀtheꢀaboveꢀtasks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7205" y="3221545"/>
            <a:ext cx="1886559" cy="3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SILAGV+EBGaramond-Bold"/>
                <a:cs typeface="SILAGV+EBGaramond-Bold"/>
              </a:rPr>
              <a:t>Learningꢀoutcome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0875" y="3621805"/>
            <a:ext cx="3260687" cy="70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3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ECBRIK+CourierNewPSMT"/>
                <a:cs typeface="ECBRIK+CourierNewPSMT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SQSIS+EBGaramond-Regular"/>
                <a:cs typeface="SSQSIS+EBGaramond-Regular"/>
              </a:rPr>
              <a:t>DevelopingꢀcomplicatedꢀUIꢀusingꢀHTMLꢀcomponents</a:t>
            </a:r>
          </a:p>
          <a:p>
            <a:pPr marL="0" marR="0">
              <a:lnSpc>
                <a:spcPts val="1283"/>
              </a:lnSpc>
              <a:spcBef>
                <a:spcPts val="33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ECBRIK+CourierNewPSMT"/>
                <a:cs typeface="ECBRIK+CourierNewPSMT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SQSIS+EBGaramond-Regular"/>
                <a:cs typeface="SSQSIS+EBGaramond-Regular"/>
              </a:rPr>
              <a:t>Usingꢀpropsꢀdrillingꢀandꢀcontextꢀtoꢀpassꢀvariables</a:t>
            </a:r>
          </a:p>
          <a:p>
            <a:pPr marL="0" marR="0">
              <a:lnSpc>
                <a:spcPts val="1283"/>
              </a:lnSpc>
              <a:spcBef>
                <a:spcPts val="33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ECBRIK+CourierNewPSMT"/>
                <a:cs typeface="ECBRIK+CourierNewPSMT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SQSIS+EBGaramond-Regular"/>
                <a:cs typeface="SSQSIS+EBGaramond-Regular"/>
              </a:rPr>
              <a:t>Gettingꢀfamiliarꢀwithꢀdifferentꢀtypeꢀofꢀapiꢀcalls</a:t>
            </a:r>
          </a:p>
          <a:p>
            <a:pPr marL="0" marR="0">
              <a:lnSpc>
                <a:spcPts val="1283"/>
              </a:lnSpc>
              <a:spcBef>
                <a:spcPts val="33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ECBRIK+CourierNewPSMT"/>
                <a:cs typeface="ECBRIK+CourierNewPSMT"/>
              </a:rPr>
              <a:t>▪</a:t>
            </a:r>
            <a:r>
              <a:rPr sz="1100" spc="4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000000"/>
                </a:solidFill>
                <a:latin typeface="SSQSIS+EBGaramond-Regular"/>
                <a:cs typeface="SSQSIS+EBGaramond-Regular"/>
              </a:rPr>
              <a:t>Handlingꢀdifferentꢀinputꢀdata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204" y="286701"/>
            <a:ext cx="2309241" cy="3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SILAGV+EBGaramond-Bold"/>
                <a:cs typeface="SILAGV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43" y="678269"/>
            <a:ext cx="4317681" cy="300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TWJLAS+ArialMT"/>
                <a:cs typeface="TWJLAS+ArialMT"/>
              </a:rPr>
              <a:t>•</a:t>
            </a:r>
            <a:r>
              <a:rPr sz="1850" spc="1538" dirty="0">
                <a:solidFill>
                  <a:srgbClr val="000000"/>
                </a:solidFill>
                <a:latin typeface="TWJLAS+ArialMT"/>
                <a:cs typeface="TWJLAS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TWJLAS+ArialMT"/>
                <a:cs typeface="TWJLAS+ArialMT"/>
              </a:rPr>
              <a:t>Open your project in your code editor.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8243" y="952589"/>
            <a:ext cx="7987396" cy="2493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TWJLAS+ArialMT"/>
                <a:cs typeface="TWJLAS+ArialMT"/>
              </a:rPr>
              <a:t>•</a:t>
            </a:r>
            <a:r>
              <a:rPr sz="1850" spc="1538" dirty="0">
                <a:solidFill>
                  <a:srgbClr val="000000"/>
                </a:solidFill>
                <a:latin typeface="TWJLAS+ArialMT"/>
                <a:cs typeface="TWJLAS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TWJLAS+ArialMT"/>
                <a:cs typeface="TWJLAS+ArialMT"/>
              </a:rPr>
              <a:t>Create a new component called todolist using the function or class syntax.</a:t>
            </a:r>
          </a:p>
          <a:p>
            <a:pPr marL="0" marR="0">
              <a:lnSpc>
                <a:spcPts val="2066"/>
              </a:lnSpc>
              <a:spcBef>
                <a:spcPts val="43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TWJLAS+ArialMT"/>
                <a:cs typeface="TWJLAS+ArialMT"/>
              </a:rPr>
              <a:t>•</a:t>
            </a:r>
            <a:r>
              <a:rPr sz="1850" spc="1538" dirty="0">
                <a:solidFill>
                  <a:srgbClr val="000000"/>
                </a:solidFill>
                <a:latin typeface="TWJLAS+ArialMT"/>
                <a:cs typeface="TWJLAS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TWJLAS+ArialMT"/>
                <a:cs typeface="TWJLAS+ArialMT"/>
              </a:rPr>
              <a:t>In the todolist component create a function called addtodo that take text.</a:t>
            </a:r>
          </a:p>
          <a:p>
            <a:pPr marL="0" marR="0">
              <a:lnSpc>
                <a:spcPts val="2066"/>
              </a:lnSpc>
              <a:spcBef>
                <a:spcPts val="93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TWJLAS+ArialMT"/>
                <a:cs typeface="TWJLAS+ArialMT"/>
              </a:rPr>
              <a:t>•</a:t>
            </a:r>
            <a:r>
              <a:rPr sz="1850" spc="1538" dirty="0">
                <a:solidFill>
                  <a:srgbClr val="000000"/>
                </a:solidFill>
                <a:latin typeface="TWJLAS+ArialMT"/>
                <a:cs typeface="TWJLAS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TWJLAS+ArialMT"/>
                <a:cs typeface="TWJLAS+ArialMT"/>
              </a:rPr>
              <a:t>In the todolist component crate function called add.jx,update.jx and other</a:t>
            </a:r>
          </a:p>
          <a:p>
            <a:pPr marL="342900" marR="0">
              <a:lnSpc>
                <a:spcPts val="2010"/>
              </a:lnSpc>
              <a:spcBef>
                <a:spcPts val="138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WJLAS+ArialMT"/>
                <a:cs typeface="TWJLAS+ArialMT"/>
              </a:rPr>
              <a:t>required files’</a:t>
            </a:r>
          </a:p>
          <a:p>
            <a:pPr marL="0" marR="0">
              <a:lnSpc>
                <a:spcPts val="2066"/>
              </a:lnSpc>
              <a:spcBef>
                <a:spcPts val="103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TWJLAS+ArialMT"/>
                <a:cs typeface="TWJLAS+ArialMT"/>
              </a:rPr>
              <a:t>•</a:t>
            </a:r>
            <a:r>
              <a:rPr sz="1850" spc="1538" dirty="0">
                <a:solidFill>
                  <a:srgbClr val="000000"/>
                </a:solidFill>
                <a:latin typeface="TWJLAS+ArialMT"/>
                <a:cs typeface="TWJLAS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TWJLAS+ArialMT"/>
                <a:cs typeface="TWJLAS+ArialMT"/>
              </a:rPr>
              <a:t>Then download pakages like fontawesome to add extra element in the</a:t>
            </a:r>
          </a:p>
          <a:p>
            <a:pPr marL="342900" marR="0">
              <a:lnSpc>
                <a:spcPts val="2010"/>
              </a:lnSpc>
              <a:spcBef>
                <a:spcPts val="188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WJLAS+ArialMT"/>
                <a:cs typeface="TWJLAS+ArialMT"/>
              </a:rPr>
              <a:t>todolist.</a:t>
            </a:r>
          </a:p>
          <a:p>
            <a:pPr marL="0" marR="0">
              <a:lnSpc>
                <a:spcPts val="2066"/>
              </a:lnSpc>
              <a:spcBef>
                <a:spcPts val="53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TWJLAS+ArialMT"/>
                <a:cs typeface="TWJLAS+ArialMT"/>
              </a:rPr>
              <a:t>•</a:t>
            </a:r>
            <a:r>
              <a:rPr sz="1850" spc="1538" dirty="0">
                <a:solidFill>
                  <a:srgbClr val="000000"/>
                </a:solidFill>
                <a:latin typeface="TWJLAS+ArialMT"/>
                <a:cs typeface="TWJLAS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TWJLAS+ArialMT"/>
                <a:cs typeface="TWJLAS+ArialMT"/>
              </a:rPr>
              <a:t>Add all the required function in the props.</a:t>
            </a:r>
          </a:p>
          <a:p>
            <a:pPr marL="0" marR="0">
              <a:lnSpc>
                <a:spcPts val="2066"/>
              </a:lnSpc>
              <a:spcBef>
                <a:spcPts val="93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TWJLAS+ArialMT"/>
                <a:cs typeface="TWJLAS+ArialMT"/>
              </a:rPr>
              <a:t>•</a:t>
            </a:r>
            <a:r>
              <a:rPr sz="1850" spc="1538" dirty="0">
                <a:solidFill>
                  <a:srgbClr val="000000"/>
                </a:solidFill>
                <a:latin typeface="TWJLAS+ArialMT"/>
                <a:cs typeface="TWJLAS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TWJLAS+ArialMT"/>
                <a:cs typeface="TWJLAS+ArialMT"/>
              </a:rPr>
              <a:t>After setting all basic elements then execute the code which gives our</a:t>
            </a:r>
          </a:p>
          <a:p>
            <a:pPr marL="342900" marR="0">
              <a:lnSpc>
                <a:spcPts val="2010"/>
              </a:lnSpc>
              <a:spcBef>
                <a:spcPts val="138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WJLAS+ArialMT"/>
                <a:cs typeface="TWJLAS+ArialMT"/>
              </a:rPr>
              <a:t>todolist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8229" y="3533051"/>
            <a:ext cx="2263292" cy="3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SILAGV+EBGaramond-Bold"/>
                <a:cs typeface="SILAGV+EBGaramond-Bold"/>
              </a:rPr>
              <a:t>Summaryꢀofꢀyourꢀtask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81456" y="3944559"/>
            <a:ext cx="7026819" cy="849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6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TWJLAS+ArialMT"/>
                <a:cs typeface="TWJLAS+ArialMT"/>
              </a:rPr>
              <a:t>•</a:t>
            </a:r>
            <a:r>
              <a:rPr sz="1850" spc="1088" dirty="0">
                <a:solidFill>
                  <a:srgbClr val="000000"/>
                </a:solidFill>
                <a:latin typeface="TWJLAS+ArialMT"/>
                <a:cs typeface="TWJLAS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TWJLAS+ArialMT"/>
                <a:cs typeface="TWJLAS+ArialMT"/>
              </a:rPr>
              <a:t>After performing all the above steps we get our own todolist.</a:t>
            </a:r>
          </a:p>
          <a:p>
            <a:pPr marL="0" marR="0">
              <a:lnSpc>
                <a:spcPts val="2066"/>
              </a:lnSpc>
              <a:spcBef>
                <a:spcPts val="43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TWJLAS+ArialMT"/>
                <a:cs typeface="TWJLAS+ArialMT"/>
              </a:rPr>
              <a:t>•</a:t>
            </a:r>
            <a:r>
              <a:rPr sz="1850" spc="1088" dirty="0">
                <a:solidFill>
                  <a:srgbClr val="000000"/>
                </a:solidFill>
                <a:latin typeface="TWJLAS+ArialMT"/>
                <a:cs typeface="TWJLAS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TWJLAS+ArialMT"/>
                <a:cs typeface="TWJLAS+ArialMT"/>
              </a:rPr>
              <a:t>The frontend of the todolist is made of basic html&amp; css for styling.</a:t>
            </a:r>
          </a:p>
          <a:p>
            <a:pPr marL="0" marR="0">
              <a:lnSpc>
                <a:spcPts val="2066"/>
              </a:lnSpc>
              <a:spcBef>
                <a:spcPts val="93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TWJLAS+ArialMT"/>
                <a:cs typeface="TWJLAS+ArialMT"/>
              </a:rPr>
              <a:t>•</a:t>
            </a:r>
            <a:r>
              <a:rPr sz="1850" spc="1088" dirty="0">
                <a:solidFill>
                  <a:srgbClr val="000000"/>
                </a:solidFill>
                <a:latin typeface="TWJLAS+ArialMT"/>
                <a:cs typeface="TWJLAS+ArialMT"/>
              </a:rPr>
              <a:t> </a:t>
            </a:r>
            <a:r>
              <a:rPr sz="1800" dirty="0">
                <a:solidFill>
                  <a:srgbClr val="000000"/>
                </a:solidFill>
                <a:latin typeface="TWJLAS+ArialMT"/>
                <a:cs typeface="TWJLAS+ArialMT"/>
              </a:rPr>
              <a:t>Now we can add our todos in our todolist.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221774"/>
            <a:ext cx="2988868" cy="405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SILAGV+EBGaramond-Bold"/>
                <a:cs typeface="SILAGV+EBGaramond-Bold"/>
              </a:rPr>
              <a:t>AssessmentꢀParameter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5747" y="975995"/>
            <a:ext cx="1452498" cy="3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SSQSIS+EBGaramond-Regular"/>
                <a:cs typeface="SSQSIS+EBGaramond-Regular"/>
              </a:rPr>
              <a:t>Createꢀfolderꢀstructureꢀforꢀ</a:t>
            </a:r>
          </a:p>
          <a:p>
            <a:pPr marL="295275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SSQSIS+EBGaramond-Regular"/>
                <a:cs typeface="SSQSIS+EBGaramond-Regular"/>
              </a:rPr>
              <a:t>HTMLꢀꢀapplication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75995"/>
            <a:ext cx="1164081" cy="338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SSQSIS+EBGaramond-Regular"/>
                <a:cs typeface="SSQSIS+EBGaramond-Regular"/>
              </a:rPr>
              <a:t>RenderꢀConditionalꢀ</a:t>
            </a:r>
          </a:p>
          <a:p>
            <a:pPr marL="0" marR="0">
              <a:lnSpc>
                <a:spcPts val="1167"/>
              </a:lnSpc>
              <a:spcBef>
                <a:spcPts val="33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SSQSIS+EBGaramond-Regular"/>
                <a:cs typeface="SSQSIS+EBGaramond-Regular"/>
              </a:rPr>
              <a:t>components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5975" y="2279710"/>
            <a:ext cx="1864486" cy="186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SSQSIS+EBGaramond-Regular"/>
                <a:cs typeface="SSQSIS+EBGaramond-Regular"/>
              </a:rPr>
              <a:t>WriteꢀFunctionsꢀforꢀeventꢀhandling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55551" y="2291185"/>
            <a:ext cx="1198016" cy="314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7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SILAGV+EBGaramond-Bold"/>
                <a:cs typeface="SILAGV+EBGaramond-Bold"/>
              </a:rPr>
              <a:t>Check-List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78577" y="2279701"/>
            <a:ext cx="1346072" cy="186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SSQSIS+EBGaramond-Regular"/>
                <a:cs typeface="SSQSIS+EBGaramond-Regular"/>
              </a:rPr>
              <a:t>OverallꢀUIꢀofꢀtheꢀproject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93713" y="3539937"/>
            <a:ext cx="1248029" cy="186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SSQSIS+EBGaramond-Regular"/>
                <a:cs typeface="SSQSIS+EBGaramond-Regular"/>
              </a:rPr>
              <a:t>Handlingꢀbrokenꢀlinks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76365" y="4349636"/>
            <a:ext cx="1322451" cy="186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6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SSQSIS+EBGaramond-Regular"/>
                <a:cs typeface="SSQSIS+EBGaramond-Regular"/>
              </a:rPr>
              <a:t>Optimizingꢀrenderꢀcycle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2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PUUOKS+PublicSans-BoldItalic"/>
                <a:cs typeface="PUUOKS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PUUOKS+PublicSans-BoldItalic"/>
                <a:cs typeface="PUUOKS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PUUOKS+PublicSans-BoldItalic"/>
                <a:cs typeface="PUUOKS+PublicSans-BoldItalic"/>
              </a:rPr>
              <a:t>Github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S.KABIL Kabil veni</cp:lastModifiedBy>
  <cp:revision>2</cp:revision>
  <dcterms:modified xsi:type="dcterms:W3CDTF">2023-04-17T16:13:23Z</dcterms:modified>
</cp:coreProperties>
</file>