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7" r:id="rId3"/>
    <p:sldId id="261" r:id="rId4"/>
    <p:sldId id="264" r:id="rId5"/>
    <p:sldId id="262" r:id="rId6"/>
    <p:sldId id="263" r:id="rId7"/>
    <p:sldId id="265" r:id="rId8"/>
    <p:sldId id="267" r:id="rId9"/>
    <p:sldId id="258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1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7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7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6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7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6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1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294CE-023F-4ABE-97D8-C029D3BBD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585" y="1596501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일정 공유 어플</a:t>
            </a:r>
            <a:br>
              <a:rPr lang="en-US" altLang="ko-KR" dirty="0"/>
            </a:br>
            <a:r>
              <a:rPr lang="en-US" altLang="ko-KR" dirty="0"/>
              <a:t>Share We?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7B64F7-F02E-44B6-BFA2-D8E6A09F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908246"/>
            <a:ext cx="7315200" cy="984830"/>
          </a:xfrm>
        </p:spPr>
        <p:txBody>
          <a:bodyPr>
            <a:noAutofit/>
          </a:bodyPr>
          <a:lstStyle/>
          <a:p>
            <a:r>
              <a:rPr lang="en-US" altLang="ko-KR"/>
              <a:t>8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2018125031 </a:t>
            </a:r>
            <a:r>
              <a:rPr lang="ko-KR" altLang="en-US" dirty="0"/>
              <a:t>안용수</a:t>
            </a:r>
            <a:endParaRPr lang="en-US" altLang="ko-KR" dirty="0"/>
          </a:p>
          <a:p>
            <a:r>
              <a:rPr lang="en-US" altLang="ko-KR" dirty="0"/>
              <a:t>2018125063 </a:t>
            </a:r>
            <a:r>
              <a:rPr lang="ko-KR" altLang="en-US" dirty="0" err="1"/>
              <a:t>조성완</a:t>
            </a:r>
            <a:endParaRPr lang="en-US" altLang="ko-KR" dirty="0"/>
          </a:p>
          <a:p>
            <a:r>
              <a:rPr lang="en-US" altLang="ko-KR" dirty="0"/>
              <a:t>2018125075 </a:t>
            </a:r>
            <a:r>
              <a:rPr lang="ko-KR" altLang="en-US" dirty="0" err="1"/>
              <a:t>황선혁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77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AEE1B-F84A-42D0-AF55-C8BE78C7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사용례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2.</a:t>
            </a:r>
            <a:r>
              <a:rPr lang="ko-KR" altLang="en-US" dirty="0"/>
              <a:t>룸메이트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62A49-A787-4B52-802D-7B49B85F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서로의 시간표 및 일정을 확인할 수 있다</a:t>
            </a:r>
            <a:r>
              <a:rPr lang="en-US" altLang="ko-KR" sz="32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3200"/>
              <a:t>룸메이트의 알람을 </a:t>
            </a:r>
            <a:r>
              <a:rPr lang="ko-KR" altLang="en-US" sz="3200" dirty="0" err="1"/>
              <a:t>확인가능하다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32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FA4E-C46C-487A-B06D-250146C8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유사 어플과 비교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FF2E1A67-5F8B-4751-9556-647648CA8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871194"/>
              </p:ext>
            </p:extLst>
          </p:nvPr>
        </p:nvGraphicFramePr>
        <p:xfrm>
          <a:off x="1096963" y="1846263"/>
          <a:ext cx="10058400" cy="4256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294581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529483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943447566"/>
                    </a:ext>
                  </a:extLst>
                </a:gridCol>
              </a:tblGrid>
              <a:tr h="1320623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일상 공유 어플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31951"/>
                  </a:ext>
                </a:extLst>
              </a:tr>
              <a:tr h="1320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/>
                        <a:t>공통점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친숙한 </a:t>
                      </a:r>
                      <a:r>
                        <a:rPr lang="en-US" altLang="ko-KR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endParaRPr lang="en-US" altLang="ko-KR" sz="2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기본적인 메신저 기능과 파일공유, </a:t>
                      </a:r>
                      <a:r>
                        <a:rPr lang="ko-KR" altLang="ko-KR" sz="2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이모티콘등으로</a:t>
                      </a:r>
                      <a:r>
                        <a:rPr lang="ko-KR" altLang="ko-KR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그룹원들에게 연락을 할 수 있다.</a:t>
                      </a:r>
                    </a:p>
                    <a:p>
                      <a:pPr algn="l" latinLnBrk="1"/>
                      <a:endParaRPr lang="ko-KR" alt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31655"/>
                  </a:ext>
                </a:extLst>
              </a:tr>
              <a:tr h="1320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/>
                        <a:t>차별점</a:t>
                      </a:r>
                      <a:endParaRPr lang="ko-KR" altLang="en-US" sz="3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ko-KR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카톡에서 쉽게 확인하지 못하는 구성원들의 일정과 시간표를 손쉽게 </a:t>
                      </a:r>
                      <a:r>
                        <a:rPr lang="ko-KR" altLang="ko-KR" sz="2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확인가능하다</a:t>
                      </a:r>
                      <a:r>
                        <a:rPr lang="ko-KR" altLang="ko-KR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l"/>
                      <a:r>
                        <a:rPr lang="ko-KR" altLang="ko-KR" sz="2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알람기능을</a:t>
                      </a:r>
                      <a:r>
                        <a:rPr lang="ko-KR" altLang="ko-KR" sz="2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통한 그룹원들의 상호작용이 가능하다.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87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E22E189-B544-44D3-A35E-9A0E3AE9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41" y="1973263"/>
            <a:ext cx="952583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194B-C6F1-45EE-AF7D-9D20D5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ko-KR" altLang="en-US" dirty="0"/>
              <a:t>왜 만들게 되었는가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11081-676F-4081-8C2E-7084D1EF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4268"/>
            <a:ext cx="10058400" cy="360002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일상이 겹치는 그룹 구성원과 빠르고 명확한 커뮤니케이션을 도와준다</a:t>
            </a:r>
            <a:r>
              <a:rPr lang="en-US" altLang="ko-KR" sz="4000" dirty="0"/>
              <a:t>.</a:t>
            </a:r>
          </a:p>
          <a:p>
            <a:pPr marL="0" indent="0">
              <a:buNone/>
            </a:pPr>
            <a:endParaRPr lang="en-US" altLang="ko-KR" sz="4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7F90ECE-A6B0-4753-9424-484E5444CA7C}"/>
              </a:ext>
            </a:extLst>
          </p:cNvPr>
          <p:cNvSpPr txBox="1">
            <a:spLocks/>
          </p:cNvSpPr>
          <p:nvPr/>
        </p:nvSpPr>
        <p:spPr>
          <a:xfrm>
            <a:off x="1066800" y="295762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주요 타겟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48BEAF-D62E-4244-B404-B81A62318749}"/>
              </a:ext>
            </a:extLst>
          </p:cNvPr>
          <p:cNvSpPr txBox="1">
            <a:spLocks/>
          </p:cNvSpPr>
          <p:nvPr/>
        </p:nvSpPr>
        <p:spPr>
          <a:xfrm>
            <a:off x="1066800" y="4531793"/>
            <a:ext cx="10058400" cy="36000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dirty="0"/>
              <a:t> </a:t>
            </a:r>
            <a:r>
              <a:rPr lang="ko-KR" altLang="en-US" sz="4000" dirty="0"/>
              <a:t>생활을 공유하는 그룹</a:t>
            </a:r>
            <a:r>
              <a:rPr lang="en-US" altLang="ko-KR" sz="4000" dirty="0"/>
              <a:t>(</a:t>
            </a:r>
            <a:r>
              <a:rPr lang="ko-KR" altLang="en-US" sz="4000" dirty="0"/>
              <a:t>가족</a:t>
            </a:r>
            <a:r>
              <a:rPr lang="en-US" altLang="ko-KR" sz="4000" dirty="0"/>
              <a:t>, </a:t>
            </a:r>
            <a:r>
              <a:rPr lang="ko-KR" altLang="en-US" sz="4000" dirty="0"/>
              <a:t>룸메이트</a:t>
            </a:r>
            <a:r>
              <a:rPr lang="en-US" altLang="ko-KR" sz="4000" dirty="0"/>
              <a:t> </a:t>
            </a:r>
            <a:r>
              <a:rPr lang="ko-KR" altLang="en-US" sz="4000" dirty="0"/>
              <a:t>등</a:t>
            </a:r>
            <a:r>
              <a:rPr lang="en-US" altLang="ko-K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94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4F4CE-8096-4909-B106-4DB792C7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812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기능 및 </a:t>
            </a:r>
            <a:r>
              <a:rPr lang="en-US" altLang="ko-KR" sz="6000" dirty="0" err="1"/>
              <a:t>WireFrame</a:t>
            </a:r>
            <a:r>
              <a:rPr lang="en-US" altLang="ko-KR" sz="6000" dirty="0"/>
              <a:t> </a:t>
            </a:r>
            <a:r>
              <a:rPr lang="ko-KR" altLang="en-US" sz="6000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13024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5A4B8-80E7-4A8B-AB34-4FF09F3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14" y="455936"/>
            <a:ext cx="10058400" cy="1450757"/>
          </a:xfrm>
        </p:spPr>
        <p:txBody>
          <a:bodyPr/>
          <a:lstStyle/>
          <a:p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그룹선택화면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4515B9-B0CC-4401-865A-B26EAE809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881" y="642203"/>
            <a:ext cx="3610187" cy="6016978"/>
          </a:xfrm>
        </p:spPr>
      </p:pic>
    </p:spTree>
    <p:extLst>
      <p:ext uri="{BB962C8B-B14F-4D97-AF65-F5344CB8AC3E}">
        <p14:creationId xmlns:p14="http://schemas.microsoft.com/office/powerpoint/2010/main" val="274921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5A4B8-80E7-4A8B-AB34-4FF09F3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14" y="-208696"/>
            <a:ext cx="10058400" cy="1450757"/>
          </a:xfrm>
        </p:spPr>
        <p:txBody>
          <a:bodyPr/>
          <a:lstStyle/>
          <a:p>
            <a:r>
              <a:rPr lang="ko-KR" altLang="en-US" dirty="0"/>
              <a:t>채팅화면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BA32F5F-678B-4A9D-AFA0-EF39F1309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66" y="1327326"/>
            <a:ext cx="3173095" cy="528849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41613E-E396-48DB-8459-507832BC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52" y="1327326"/>
            <a:ext cx="3173095" cy="52884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6271F5-2E72-461D-B756-CB537829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32" y="1284692"/>
            <a:ext cx="3224254" cy="53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5A4B8-80E7-4A8B-AB34-4FF09F3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53" y="-129494"/>
            <a:ext cx="10058400" cy="1450757"/>
          </a:xfrm>
        </p:spPr>
        <p:txBody>
          <a:bodyPr/>
          <a:lstStyle/>
          <a:p>
            <a:r>
              <a:rPr lang="ko-KR" altLang="en-US" dirty="0"/>
              <a:t>캘린더</a:t>
            </a:r>
            <a:r>
              <a:rPr lang="en-US" altLang="ko-KR" dirty="0"/>
              <a:t>, </a:t>
            </a:r>
            <a:r>
              <a:rPr lang="ko-KR" altLang="en-US" dirty="0"/>
              <a:t>일정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491F33-340D-4188-9A82-5B3E23CE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39" y="1321263"/>
            <a:ext cx="3125695" cy="52094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D429F6-96C7-4D9D-918F-993E4628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20" y="1321263"/>
            <a:ext cx="3125695" cy="52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5A4B8-80E7-4A8B-AB34-4FF09F3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013" y="1018756"/>
            <a:ext cx="10058400" cy="1450757"/>
          </a:xfrm>
        </p:spPr>
        <p:txBody>
          <a:bodyPr/>
          <a:lstStyle/>
          <a:p>
            <a:r>
              <a:rPr lang="ko-KR" altLang="en-US"/>
              <a:t>공지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58C33-9217-417A-A2AC-BFC86724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67" y="702733"/>
            <a:ext cx="3271520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5A4B8-80E7-4A8B-AB34-4FF09F37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66" y="993554"/>
            <a:ext cx="10058400" cy="1450757"/>
          </a:xfrm>
        </p:spPr>
        <p:txBody>
          <a:bodyPr/>
          <a:lstStyle/>
          <a:p>
            <a:r>
              <a:rPr lang="ko-KR" altLang="en-US" dirty="0" err="1"/>
              <a:t>더보기</a:t>
            </a:r>
            <a:r>
              <a:rPr lang="en-US" altLang="ko-KR" dirty="0"/>
              <a:t>(</a:t>
            </a:r>
            <a:r>
              <a:rPr lang="ko-KR" altLang="en-US" dirty="0"/>
              <a:t>기타메뉴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B65985-AD01-434C-9FB9-85B55FC9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979377"/>
            <a:ext cx="3073401" cy="51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1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AEE1B-F84A-42D0-AF55-C8BE78C7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사용례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1.</a:t>
            </a:r>
            <a:r>
              <a:rPr lang="ko-KR" altLang="en-US" dirty="0"/>
              <a:t>가족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62A49-A787-4B52-802D-7B49B85F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/>
              <a:t>부모는 자녀의 등</a:t>
            </a:r>
            <a:r>
              <a:rPr lang="en-US" altLang="ko-KR" sz="3200" dirty="0"/>
              <a:t>, </a:t>
            </a:r>
            <a:r>
              <a:rPr lang="ko-KR" altLang="en-US" sz="3200" dirty="0"/>
              <a:t>하교 시간을 자녀는 부모의 출퇴근 시간을 한눈에 확인 할 수 있다</a:t>
            </a:r>
            <a:r>
              <a:rPr lang="en-US" altLang="ko-KR" sz="3200" dirty="0"/>
              <a:t>. </a:t>
            </a:r>
          </a:p>
          <a:p>
            <a:pPr marL="514350" indent="-514350">
              <a:buAutoNum type="arabicPeriod"/>
            </a:pPr>
            <a:r>
              <a:rPr lang="ko-KR" altLang="en-US" sz="3200" dirty="0"/>
              <a:t>가족행사 일정을 공유 캘린더에서 확인 할 수 있다</a:t>
            </a:r>
            <a:r>
              <a:rPr lang="en-US" altLang="ko-KR" sz="32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/>
              <a:t>가족 공지사항을 확인하기 쉽다</a:t>
            </a:r>
            <a:r>
              <a:rPr lang="en-US" altLang="ko-KR" sz="32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/>
              <a:t>구성원의 </a:t>
            </a:r>
            <a:r>
              <a:rPr lang="ko-KR" altLang="en-US" sz="3200"/>
              <a:t>알람을 보고 깨워 </a:t>
            </a:r>
            <a:r>
              <a:rPr lang="ko-KR" altLang="en-US" sz="3200" dirty="0"/>
              <a:t>줄 수 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56449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140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추억</vt:lpstr>
      <vt:lpstr>   일정 공유 어플 Share We?  </vt:lpstr>
      <vt:lpstr>왜 만들게 되었는가?</vt:lpstr>
      <vt:lpstr>기능 및 WireFrame 설명</vt:lpstr>
      <vt:lpstr>시작, 그룹선택화면</vt:lpstr>
      <vt:lpstr>채팅화면</vt:lpstr>
      <vt:lpstr>캘린더, 일정</vt:lpstr>
      <vt:lpstr>공지</vt:lpstr>
      <vt:lpstr>더보기(기타메뉴)</vt:lpstr>
      <vt:lpstr>사용례  1.가족</vt:lpstr>
      <vt:lpstr>사용례  2.룸메이트</vt:lpstr>
      <vt:lpstr>유사 어플과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일정 공유 어플(가제)  </dc:title>
  <dc:creator>asd122032@naver.com</dc:creator>
  <cp:lastModifiedBy>asd122032@naver.com</cp:lastModifiedBy>
  <cp:revision>20</cp:revision>
  <dcterms:created xsi:type="dcterms:W3CDTF">2019-09-10T00:26:34Z</dcterms:created>
  <dcterms:modified xsi:type="dcterms:W3CDTF">2019-09-10T01:39:58Z</dcterms:modified>
</cp:coreProperties>
</file>