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78197-A369-4794-A823-782F84719F1D}" v="140" dt="2025-03-24T10:28:0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C02BA-8BF1-42F6-8A23-8645F300FC5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761447-C287-4343-8C61-6BFE870FFA88}">
      <dgm:prSet/>
      <dgm:spPr/>
      <dgm:t>
        <a:bodyPr/>
        <a:lstStyle/>
        <a:p>
          <a:pPr>
            <a:defRPr cap="all"/>
          </a:pPr>
          <a:r>
            <a:rPr lang="pl-PL"/>
            <a:t>Nasza pierwsza kolekcja to połączenie komfortu i elegancji:</a:t>
          </a:r>
          <a:endParaRPr lang="en-US"/>
        </a:p>
      </dgm:t>
    </dgm:pt>
    <dgm:pt modelId="{24E0459B-91FE-4F63-9918-A31EB979629E}" type="parTrans" cxnId="{6BA148B4-49F7-4AA3-94FD-3ABDEFEA4DFF}">
      <dgm:prSet/>
      <dgm:spPr/>
      <dgm:t>
        <a:bodyPr/>
        <a:lstStyle/>
        <a:p>
          <a:endParaRPr lang="en-US"/>
        </a:p>
      </dgm:t>
    </dgm:pt>
    <dgm:pt modelId="{404CA688-BEC6-44F0-8CB8-A1FDF933F88D}" type="sibTrans" cxnId="{6BA148B4-49F7-4AA3-94FD-3ABDEFEA4DF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1320BA0-040E-4F5E-89E8-B5E2E388ECED}">
      <dgm:prSet/>
      <dgm:spPr/>
      <dgm:t>
        <a:bodyPr/>
        <a:lstStyle/>
        <a:p>
          <a:pPr>
            <a:defRPr cap="all"/>
          </a:pPr>
          <a:r>
            <a:rPr lang="pl-PL" b="1"/>
            <a:t>Casualowe ubrania</a:t>
          </a:r>
          <a:r>
            <a:rPr lang="pl-PL"/>
            <a:t> – idealne na co dzień.</a:t>
          </a:r>
          <a:endParaRPr lang="en-US"/>
        </a:p>
      </dgm:t>
    </dgm:pt>
    <dgm:pt modelId="{3F0815C3-BE9F-423A-B80E-AD6A89711978}" type="parTrans" cxnId="{1CBE1AAE-25A4-4B0A-978C-D2849A7CCB3B}">
      <dgm:prSet/>
      <dgm:spPr/>
      <dgm:t>
        <a:bodyPr/>
        <a:lstStyle/>
        <a:p>
          <a:endParaRPr lang="en-US"/>
        </a:p>
      </dgm:t>
    </dgm:pt>
    <dgm:pt modelId="{AA935933-9669-42EE-9FDE-165740C75689}" type="sibTrans" cxnId="{1CBE1AAE-25A4-4B0A-978C-D2849A7CCB3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B81BB8C-5D16-4F21-B40E-461A8AA9A31D}">
      <dgm:prSet/>
      <dgm:spPr/>
      <dgm:t>
        <a:bodyPr/>
        <a:lstStyle/>
        <a:p>
          <a:pPr>
            <a:defRPr cap="all"/>
          </a:pPr>
          <a:r>
            <a:rPr lang="pl-PL" b="1"/>
            <a:t>Elegancka odzież</a:t>
          </a:r>
          <a:r>
            <a:rPr lang="pl-PL"/>
            <a:t> – na specjalne okazje.</a:t>
          </a:r>
          <a:endParaRPr lang="en-US"/>
        </a:p>
      </dgm:t>
    </dgm:pt>
    <dgm:pt modelId="{E6A41473-DCB0-409C-A18E-A9F035E89859}" type="parTrans" cxnId="{8151A6C1-A048-4CED-BE7C-0A0057DFC9F0}">
      <dgm:prSet/>
      <dgm:spPr/>
      <dgm:t>
        <a:bodyPr/>
        <a:lstStyle/>
        <a:p>
          <a:endParaRPr lang="en-US"/>
        </a:p>
      </dgm:t>
    </dgm:pt>
    <dgm:pt modelId="{C503D57D-EA49-4C3E-ADD0-74DEECBE809B}" type="sibTrans" cxnId="{8151A6C1-A048-4CED-BE7C-0A0057DFC9F0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D3BEDCC-F4E1-4949-AA39-0D657931104D}">
      <dgm:prSet/>
      <dgm:spPr/>
      <dgm:t>
        <a:bodyPr/>
        <a:lstStyle/>
        <a:p>
          <a:pPr>
            <a:defRPr cap="all"/>
          </a:pPr>
          <a:r>
            <a:rPr lang="pl-PL" b="1"/>
            <a:t>Akcesoria</a:t>
          </a:r>
          <a:r>
            <a:rPr lang="pl-PL"/>
            <a:t> – torby, czapki, szaliki w minimalistycznym stylu.</a:t>
          </a:r>
          <a:br>
            <a:rPr lang="pl-PL"/>
          </a:br>
          <a:r>
            <a:rPr lang="pl-PL"/>
            <a:t> Kolory: stonowane, naturalne odcienie. Materiały: organiczna bawełna, len, wełna merynosów.</a:t>
          </a:r>
          <a:endParaRPr lang="en-US"/>
        </a:p>
      </dgm:t>
    </dgm:pt>
    <dgm:pt modelId="{E1E01609-2972-4678-8C4D-4AD0CA302EBB}" type="parTrans" cxnId="{F21F6E4C-7F3D-48DD-A4A0-7BC389FC328B}">
      <dgm:prSet/>
      <dgm:spPr/>
      <dgm:t>
        <a:bodyPr/>
        <a:lstStyle/>
        <a:p>
          <a:endParaRPr lang="en-US"/>
        </a:p>
      </dgm:t>
    </dgm:pt>
    <dgm:pt modelId="{2E6B01AA-4CA0-45FE-96CD-EE1ED2A3AAE5}" type="sibTrans" cxnId="{F21F6E4C-7F3D-48DD-A4A0-7BC389FC328B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99E18045-B37F-4064-8CE8-8CA35D2FB06D}" type="pres">
      <dgm:prSet presAssocID="{42AC02BA-8BF1-42F6-8A23-8645F300FC59}" presName="Name0" presStyleCnt="0">
        <dgm:presLayoutVars>
          <dgm:animLvl val="lvl"/>
          <dgm:resizeHandles val="exact"/>
        </dgm:presLayoutVars>
      </dgm:prSet>
      <dgm:spPr/>
    </dgm:pt>
    <dgm:pt modelId="{6BEEB9F9-7FEB-4215-AC0A-C808A430BF79}" type="pres">
      <dgm:prSet presAssocID="{50761447-C287-4343-8C61-6BFE870FFA88}" presName="compositeNode" presStyleCnt="0">
        <dgm:presLayoutVars>
          <dgm:bulletEnabled val="1"/>
        </dgm:presLayoutVars>
      </dgm:prSet>
      <dgm:spPr/>
    </dgm:pt>
    <dgm:pt modelId="{513A362D-7434-4AD9-9A8D-60CD9CE0BF8D}" type="pres">
      <dgm:prSet presAssocID="{50761447-C287-4343-8C61-6BFE870FFA88}" presName="bgRect" presStyleLbl="alignNode1" presStyleIdx="0" presStyleCnt="4"/>
      <dgm:spPr/>
    </dgm:pt>
    <dgm:pt modelId="{9D4ABCCE-AA56-4D3B-88AF-764DFED1742B}" type="pres">
      <dgm:prSet presAssocID="{404CA688-BEC6-44F0-8CB8-A1FDF933F88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AAB7169-FACD-411B-8CE4-EFBA5A983B86}" type="pres">
      <dgm:prSet presAssocID="{50761447-C287-4343-8C61-6BFE870FFA88}" presName="nodeRect" presStyleLbl="alignNode1" presStyleIdx="0" presStyleCnt="4">
        <dgm:presLayoutVars>
          <dgm:bulletEnabled val="1"/>
        </dgm:presLayoutVars>
      </dgm:prSet>
      <dgm:spPr/>
    </dgm:pt>
    <dgm:pt modelId="{E8B96C41-C80C-437B-B47A-615369E715B0}" type="pres">
      <dgm:prSet presAssocID="{404CA688-BEC6-44F0-8CB8-A1FDF933F88D}" presName="sibTrans" presStyleCnt="0"/>
      <dgm:spPr/>
    </dgm:pt>
    <dgm:pt modelId="{7519D468-F429-4AE1-A297-1EDA7BBEACD7}" type="pres">
      <dgm:prSet presAssocID="{71320BA0-040E-4F5E-89E8-B5E2E388ECED}" presName="compositeNode" presStyleCnt="0">
        <dgm:presLayoutVars>
          <dgm:bulletEnabled val="1"/>
        </dgm:presLayoutVars>
      </dgm:prSet>
      <dgm:spPr/>
    </dgm:pt>
    <dgm:pt modelId="{A437CFEF-BC3C-447C-B484-0CFF80074CE3}" type="pres">
      <dgm:prSet presAssocID="{71320BA0-040E-4F5E-89E8-B5E2E388ECED}" presName="bgRect" presStyleLbl="alignNode1" presStyleIdx="1" presStyleCnt="4"/>
      <dgm:spPr/>
    </dgm:pt>
    <dgm:pt modelId="{65EEFCF8-2F4A-4920-93E2-290F5A845E41}" type="pres">
      <dgm:prSet presAssocID="{AA935933-9669-42EE-9FDE-165740C7568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4A0A97A-DE16-433D-94BD-EDE203577AD6}" type="pres">
      <dgm:prSet presAssocID="{71320BA0-040E-4F5E-89E8-B5E2E388ECED}" presName="nodeRect" presStyleLbl="alignNode1" presStyleIdx="1" presStyleCnt="4">
        <dgm:presLayoutVars>
          <dgm:bulletEnabled val="1"/>
        </dgm:presLayoutVars>
      </dgm:prSet>
      <dgm:spPr/>
    </dgm:pt>
    <dgm:pt modelId="{95A805C6-CE76-483D-87CE-3B6DFE3E0430}" type="pres">
      <dgm:prSet presAssocID="{AA935933-9669-42EE-9FDE-165740C75689}" presName="sibTrans" presStyleCnt="0"/>
      <dgm:spPr/>
    </dgm:pt>
    <dgm:pt modelId="{47720DBB-7E29-4BCD-826F-3F09CDA7EE82}" type="pres">
      <dgm:prSet presAssocID="{DB81BB8C-5D16-4F21-B40E-461A8AA9A31D}" presName="compositeNode" presStyleCnt="0">
        <dgm:presLayoutVars>
          <dgm:bulletEnabled val="1"/>
        </dgm:presLayoutVars>
      </dgm:prSet>
      <dgm:spPr/>
    </dgm:pt>
    <dgm:pt modelId="{73F44A0A-1430-4EA4-9992-1763D20D1D09}" type="pres">
      <dgm:prSet presAssocID="{DB81BB8C-5D16-4F21-B40E-461A8AA9A31D}" presName="bgRect" presStyleLbl="alignNode1" presStyleIdx="2" presStyleCnt="4"/>
      <dgm:spPr/>
    </dgm:pt>
    <dgm:pt modelId="{70766DD6-0480-4078-A12C-1EAD70284998}" type="pres">
      <dgm:prSet presAssocID="{C503D57D-EA49-4C3E-ADD0-74DEECBE809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E6D24F8-ECFA-48F4-905F-2B2CE682B3C0}" type="pres">
      <dgm:prSet presAssocID="{DB81BB8C-5D16-4F21-B40E-461A8AA9A31D}" presName="nodeRect" presStyleLbl="alignNode1" presStyleIdx="2" presStyleCnt="4">
        <dgm:presLayoutVars>
          <dgm:bulletEnabled val="1"/>
        </dgm:presLayoutVars>
      </dgm:prSet>
      <dgm:spPr/>
    </dgm:pt>
    <dgm:pt modelId="{EBCDAE54-0D97-432D-9CE4-0AFB2C51F7A8}" type="pres">
      <dgm:prSet presAssocID="{C503D57D-EA49-4C3E-ADD0-74DEECBE809B}" presName="sibTrans" presStyleCnt="0"/>
      <dgm:spPr/>
    </dgm:pt>
    <dgm:pt modelId="{F1F8F5D7-319C-4674-9F6E-6D791FD9BB7D}" type="pres">
      <dgm:prSet presAssocID="{3D3BEDCC-F4E1-4949-AA39-0D657931104D}" presName="compositeNode" presStyleCnt="0">
        <dgm:presLayoutVars>
          <dgm:bulletEnabled val="1"/>
        </dgm:presLayoutVars>
      </dgm:prSet>
      <dgm:spPr/>
    </dgm:pt>
    <dgm:pt modelId="{8A2DE8B5-B97D-4772-B532-F4FDE259243B}" type="pres">
      <dgm:prSet presAssocID="{3D3BEDCC-F4E1-4949-AA39-0D657931104D}" presName="bgRect" presStyleLbl="alignNode1" presStyleIdx="3" presStyleCnt="4"/>
      <dgm:spPr/>
    </dgm:pt>
    <dgm:pt modelId="{BFA6ED73-D369-4444-BCBA-E661AACF8829}" type="pres">
      <dgm:prSet presAssocID="{2E6B01AA-4CA0-45FE-96CD-EE1ED2A3AAE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7D71218-1110-4059-B5D9-61E6026B78C5}" type="pres">
      <dgm:prSet presAssocID="{3D3BEDCC-F4E1-4949-AA39-0D657931104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5807005-4BA7-41D2-B1AA-9EE5603E43D0}" type="presOf" srcId="{C503D57D-EA49-4C3E-ADD0-74DEECBE809B}" destId="{70766DD6-0480-4078-A12C-1EAD70284998}" srcOrd="0" destOrd="0" presId="urn:microsoft.com/office/officeart/2016/7/layout/LinearBlockProcessNumbered"/>
    <dgm:cxn modelId="{4B10851E-A0AA-4BF5-A8AA-022DFF1BF6AF}" type="presOf" srcId="{2E6B01AA-4CA0-45FE-96CD-EE1ED2A3AAE5}" destId="{BFA6ED73-D369-4444-BCBA-E661AACF8829}" srcOrd="0" destOrd="0" presId="urn:microsoft.com/office/officeart/2016/7/layout/LinearBlockProcessNumbered"/>
    <dgm:cxn modelId="{10A0B324-4887-4573-A20C-EFC26AE3DE04}" type="presOf" srcId="{50761447-C287-4343-8C61-6BFE870FFA88}" destId="{513A362D-7434-4AD9-9A8D-60CD9CE0BF8D}" srcOrd="0" destOrd="0" presId="urn:microsoft.com/office/officeart/2016/7/layout/LinearBlockProcessNumbered"/>
    <dgm:cxn modelId="{B68E8034-FE95-45C2-977A-09056A446D6F}" type="presOf" srcId="{3D3BEDCC-F4E1-4949-AA39-0D657931104D}" destId="{8A2DE8B5-B97D-4772-B532-F4FDE259243B}" srcOrd="0" destOrd="0" presId="urn:microsoft.com/office/officeart/2016/7/layout/LinearBlockProcessNumbered"/>
    <dgm:cxn modelId="{CAE3EC68-7A03-45BB-8643-29BBE143E4FD}" type="presOf" srcId="{71320BA0-040E-4F5E-89E8-B5E2E388ECED}" destId="{34A0A97A-DE16-433D-94BD-EDE203577AD6}" srcOrd="1" destOrd="0" presId="urn:microsoft.com/office/officeart/2016/7/layout/LinearBlockProcessNumbered"/>
    <dgm:cxn modelId="{97482D69-44BC-4102-8A37-23229B2D624C}" type="presOf" srcId="{AA935933-9669-42EE-9FDE-165740C75689}" destId="{65EEFCF8-2F4A-4920-93E2-290F5A845E41}" srcOrd="0" destOrd="0" presId="urn:microsoft.com/office/officeart/2016/7/layout/LinearBlockProcessNumbered"/>
    <dgm:cxn modelId="{EAE63E6B-ED8E-456A-AA96-1FCB1CC9525B}" type="presOf" srcId="{50761447-C287-4343-8C61-6BFE870FFA88}" destId="{3AAB7169-FACD-411B-8CE4-EFBA5A983B86}" srcOrd="1" destOrd="0" presId="urn:microsoft.com/office/officeart/2016/7/layout/LinearBlockProcessNumbered"/>
    <dgm:cxn modelId="{9356924B-AE0A-4B3E-AEF4-84828F94B972}" type="presOf" srcId="{3D3BEDCC-F4E1-4949-AA39-0D657931104D}" destId="{17D71218-1110-4059-B5D9-61E6026B78C5}" srcOrd="1" destOrd="0" presId="urn:microsoft.com/office/officeart/2016/7/layout/LinearBlockProcessNumbered"/>
    <dgm:cxn modelId="{F21F6E4C-7F3D-48DD-A4A0-7BC389FC328B}" srcId="{42AC02BA-8BF1-42F6-8A23-8645F300FC59}" destId="{3D3BEDCC-F4E1-4949-AA39-0D657931104D}" srcOrd="3" destOrd="0" parTransId="{E1E01609-2972-4678-8C4D-4AD0CA302EBB}" sibTransId="{2E6B01AA-4CA0-45FE-96CD-EE1ED2A3AAE5}"/>
    <dgm:cxn modelId="{66007255-0567-4ACD-B7A7-F5ED9D067959}" type="presOf" srcId="{404CA688-BEC6-44F0-8CB8-A1FDF933F88D}" destId="{9D4ABCCE-AA56-4D3B-88AF-764DFED1742B}" srcOrd="0" destOrd="0" presId="urn:microsoft.com/office/officeart/2016/7/layout/LinearBlockProcessNumbered"/>
    <dgm:cxn modelId="{3005447B-A226-46A1-962C-ED50A42B6078}" type="presOf" srcId="{DB81BB8C-5D16-4F21-B40E-461A8AA9A31D}" destId="{8E6D24F8-ECFA-48F4-905F-2B2CE682B3C0}" srcOrd="1" destOrd="0" presId="urn:microsoft.com/office/officeart/2016/7/layout/LinearBlockProcessNumbered"/>
    <dgm:cxn modelId="{71C34896-83F4-47A1-B6A5-E79164B4455A}" type="presOf" srcId="{DB81BB8C-5D16-4F21-B40E-461A8AA9A31D}" destId="{73F44A0A-1430-4EA4-9992-1763D20D1D09}" srcOrd="0" destOrd="0" presId="urn:microsoft.com/office/officeart/2016/7/layout/LinearBlockProcessNumbered"/>
    <dgm:cxn modelId="{1CBE1AAE-25A4-4B0A-978C-D2849A7CCB3B}" srcId="{42AC02BA-8BF1-42F6-8A23-8645F300FC59}" destId="{71320BA0-040E-4F5E-89E8-B5E2E388ECED}" srcOrd="1" destOrd="0" parTransId="{3F0815C3-BE9F-423A-B80E-AD6A89711978}" sibTransId="{AA935933-9669-42EE-9FDE-165740C75689}"/>
    <dgm:cxn modelId="{259D2EAF-B9E0-429E-BA5E-1364A8503C5B}" type="presOf" srcId="{42AC02BA-8BF1-42F6-8A23-8645F300FC59}" destId="{99E18045-B37F-4064-8CE8-8CA35D2FB06D}" srcOrd="0" destOrd="0" presId="urn:microsoft.com/office/officeart/2016/7/layout/LinearBlockProcessNumbered"/>
    <dgm:cxn modelId="{6BA148B4-49F7-4AA3-94FD-3ABDEFEA4DFF}" srcId="{42AC02BA-8BF1-42F6-8A23-8645F300FC59}" destId="{50761447-C287-4343-8C61-6BFE870FFA88}" srcOrd="0" destOrd="0" parTransId="{24E0459B-91FE-4F63-9918-A31EB979629E}" sibTransId="{404CA688-BEC6-44F0-8CB8-A1FDF933F88D}"/>
    <dgm:cxn modelId="{8151A6C1-A048-4CED-BE7C-0A0057DFC9F0}" srcId="{42AC02BA-8BF1-42F6-8A23-8645F300FC59}" destId="{DB81BB8C-5D16-4F21-B40E-461A8AA9A31D}" srcOrd="2" destOrd="0" parTransId="{E6A41473-DCB0-409C-A18E-A9F035E89859}" sibTransId="{C503D57D-EA49-4C3E-ADD0-74DEECBE809B}"/>
    <dgm:cxn modelId="{BD48D3E6-E779-4802-839B-CC3B054AC05D}" type="presOf" srcId="{71320BA0-040E-4F5E-89E8-B5E2E388ECED}" destId="{A437CFEF-BC3C-447C-B484-0CFF80074CE3}" srcOrd="0" destOrd="0" presId="urn:microsoft.com/office/officeart/2016/7/layout/LinearBlockProcessNumbered"/>
    <dgm:cxn modelId="{90963525-CE0D-4D88-BC37-14CABFB134A2}" type="presParOf" srcId="{99E18045-B37F-4064-8CE8-8CA35D2FB06D}" destId="{6BEEB9F9-7FEB-4215-AC0A-C808A430BF79}" srcOrd="0" destOrd="0" presId="urn:microsoft.com/office/officeart/2016/7/layout/LinearBlockProcessNumbered"/>
    <dgm:cxn modelId="{5B453A8C-126F-47B0-9153-ACE2003FEFF0}" type="presParOf" srcId="{6BEEB9F9-7FEB-4215-AC0A-C808A430BF79}" destId="{513A362D-7434-4AD9-9A8D-60CD9CE0BF8D}" srcOrd="0" destOrd="0" presId="urn:microsoft.com/office/officeart/2016/7/layout/LinearBlockProcessNumbered"/>
    <dgm:cxn modelId="{4D46524E-4FC8-423E-90D9-C6BAF4BF3E2F}" type="presParOf" srcId="{6BEEB9F9-7FEB-4215-AC0A-C808A430BF79}" destId="{9D4ABCCE-AA56-4D3B-88AF-764DFED1742B}" srcOrd="1" destOrd="0" presId="urn:microsoft.com/office/officeart/2016/7/layout/LinearBlockProcessNumbered"/>
    <dgm:cxn modelId="{AC0013EC-93B8-4E00-96B8-54D661E5D000}" type="presParOf" srcId="{6BEEB9F9-7FEB-4215-AC0A-C808A430BF79}" destId="{3AAB7169-FACD-411B-8CE4-EFBA5A983B86}" srcOrd="2" destOrd="0" presId="urn:microsoft.com/office/officeart/2016/7/layout/LinearBlockProcessNumbered"/>
    <dgm:cxn modelId="{CB5925AD-A44F-421A-8B67-0CBD4A5952A7}" type="presParOf" srcId="{99E18045-B37F-4064-8CE8-8CA35D2FB06D}" destId="{E8B96C41-C80C-437B-B47A-615369E715B0}" srcOrd="1" destOrd="0" presId="urn:microsoft.com/office/officeart/2016/7/layout/LinearBlockProcessNumbered"/>
    <dgm:cxn modelId="{78B0A08E-CC09-45D1-8825-EA5E1B3D3E40}" type="presParOf" srcId="{99E18045-B37F-4064-8CE8-8CA35D2FB06D}" destId="{7519D468-F429-4AE1-A297-1EDA7BBEACD7}" srcOrd="2" destOrd="0" presId="urn:microsoft.com/office/officeart/2016/7/layout/LinearBlockProcessNumbered"/>
    <dgm:cxn modelId="{C1EBAB15-9D87-4393-88AD-6F2E69C7096A}" type="presParOf" srcId="{7519D468-F429-4AE1-A297-1EDA7BBEACD7}" destId="{A437CFEF-BC3C-447C-B484-0CFF80074CE3}" srcOrd="0" destOrd="0" presId="urn:microsoft.com/office/officeart/2016/7/layout/LinearBlockProcessNumbered"/>
    <dgm:cxn modelId="{4F683F71-A292-414E-AFF9-F64AEB5A16B6}" type="presParOf" srcId="{7519D468-F429-4AE1-A297-1EDA7BBEACD7}" destId="{65EEFCF8-2F4A-4920-93E2-290F5A845E41}" srcOrd="1" destOrd="0" presId="urn:microsoft.com/office/officeart/2016/7/layout/LinearBlockProcessNumbered"/>
    <dgm:cxn modelId="{705AF4E9-76E1-4C6D-97A6-9EC786DB128F}" type="presParOf" srcId="{7519D468-F429-4AE1-A297-1EDA7BBEACD7}" destId="{34A0A97A-DE16-433D-94BD-EDE203577AD6}" srcOrd="2" destOrd="0" presId="urn:microsoft.com/office/officeart/2016/7/layout/LinearBlockProcessNumbered"/>
    <dgm:cxn modelId="{5CBD94AF-B5E7-43C0-AD7F-D15A6D3C152A}" type="presParOf" srcId="{99E18045-B37F-4064-8CE8-8CA35D2FB06D}" destId="{95A805C6-CE76-483D-87CE-3B6DFE3E0430}" srcOrd="3" destOrd="0" presId="urn:microsoft.com/office/officeart/2016/7/layout/LinearBlockProcessNumbered"/>
    <dgm:cxn modelId="{D14F0FB5-82A0-413A-A31F-7F6E8F3D820E}" type="presParOf" srcId="{99E18045-B37F-4064-8CE8-8CA35D2FB06D}" destId="{47720DBB-7E29-4BCD-826F-3F09CDA7EE82}" srcOrd="4" destOrd="0" presId="urn:microsoft.com/office/officeart/2016/7/layout/LinearBlockProcessNumbered"/>
    <dgm:cxn modelId="{DCFD2336-2348-4003-BCFC-D3FECFDA50EC}" type="presParOf" srcId="{47720DBB-7E29-4BCD-826F-3F09CDA7EE82}" destId="{73F44A0A-1430-4EA4-9992-1763D20D1D09}" srcOrd="0" destOrd="0" presId="urn:microsoft.com/office/officeart/2016/7/layout/LinearBlockProcessNumbered"/>
    <dgm:cxn modelId="{E8D838AF-8C60-4BE1-848F-D4A83E4F60B9}" type="presParOf" srcId="{47720DBB-7E29-4BCD-826F-3F09CDA7EE82}" destId="{70766DD6-0480-4078-A12C-1EAD70284998}" srcOrd="1" destOrd="0" presId="urn:microsoft.com/office/officeart/2016/7/layout/LinearBlockProcessNumbered"/>
    <dgm:cxn modelId="{61A1F89E-2D12-4B79-83D6-9830E8823A82}" type="presParOf" srcId="{47720DBB-7E29-4BCD-826F-3F09CDA7EE82}" destId="{8E6D24F8-ECFA-48F4-905F-2B2CE682B3C0}" srcOrd="2" destOrd="0" presId="urn:microsoft.com/office/officeart/2016/7/layout/LinearBlockProcessNumbered"/>
    <dgm:cxn modelId="{24A477F4-1267-4C27-8FED-350CAFA23B48}" type="presParOf" srcId="{99E18045-B37F-4064-8CE8-8CA35D2FB06D}" destId="{EBCDAE54-0D97-432D-9CE4-0AFB2C51F7A8}" srcOrd="5" destOrd="0" presId="urn:microsoft.com/office/officeart/2016/7/layout/LinearBlockProcessNumbered"/>
    <dgm:cxn modelId="{7F632E45-2C12-4384-B964-03249419C829}" type="presParOf" srcId="{99E18045-B37F-4064-8CE8-8CA35D2FB06D}" destId="{F1F8F5D7-319C-4674-9F6E-6D791FD9BB7D}" srcOrd="6" destOrd="0" presId="urn:microsoft.com/office/officeart/2016/7/layout/LinearBlockProcessNumbered"/>
    <dgm:cxn modelId="{2EA8AF6C-E572-41F6-95B9-5FA1776B04D5}" type="presParOf" srcId="{F1F8F5D7-319C-4674-9F6E-6D791FD9BB7D}" destId="{8A2DE8B5-B97D-4772-B532-F4FDE259243B}" srcOrd="0" destOrd="0" presId="urn:microsoft.com/office/officeart/2016/7/layout/LinearBlockProcessNumbered"/>
    <dgm:cxn modelId="{C038DD36-5D66-4087-8A01-A18361970358}" type="presParOf" srcId="{F1F8F5D7-319C-4674-9F6E-6D791FD9BB7D}" destId="{BFA6ED73-D369-4444-BCBA-E661AACF8829}" srcOrd="1" destOrd="0" presId="urn:microsoft.com/office/officeart/2016/7/layout/LinearBlockProcessNumbered"/>
    <dgm:cxn modelId="{6E7E4F70-ACC3-4846-9CB4-E2496541BDFB}" type="presParOf" srcId="{F1F8F5D7-319C-4674-9F6E-6D791FD9BB7D}" destId="{17D71218-1110-4059-B5D9-61E6026B78C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B842D-2C10-44DF-9A21-31D0C903982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BA914F-0FCC-4CA5-9481-228036070890}">
      <dgm:prSet/>
      <dgm:spPr/>
      <dgm:t>
        <a:bodyPr/>
        <a:lstStyle/>
        <a:p>
          <a:r>
            <a:rPr lang="pl-PL" dirty="0"/>
            <a:t>Wykorzystujemy materiały </a:t>
          </a:r>
          <a:r>
            <a:rPr lang="pl-PL" b="1" dirty="0"/>
            <a:t>ekologiczne </a:t>
          </a:r>
          <a:r>
            <a:rPr lang="pl-PL" dirty="0"/>
            <a:t>i</a:t>
          </a:r>
          <a:r>
            <a:rPr lang="pl-PL" b="1" dirty="0"/>
            <a:t> nowoczesne</a:t>
          </a:r>
          <a:r>
            <a:rPr lang="pl-PL" dirty="0"/>
            <a:t> technologie:</a:t>
          </a:r>
          <a:endParaRPr lang="en-US" dirty="0"/>
        </a:p>
      </dgm:t>
    </dgm:pt>
    <dgm:pt modelId="{08125B96-F87C-4AB6-97C5-FBD57924CE51}" type="parTrans" cxnId="{EBB998EB-DF19-4989-BBD1-7768BAC993A1}">
      <dgm:prSet/>
      <dgm:spPr/>
      <dgm:t>
        <a:bodyPr/>
        <a:lstStyle/>
        <a:p>
          <a:endParaRPr lang="en-US"/>
        </a:p>
      </dgm:t>
    </dgm:pt>
    <dgm:pt modelId="{361CBFB6-6159-4C9F-8809-411F2B6CEDFD}" type="sibTrans" cxnId="{EBB998EB-DF19-4989-BBD1-7768BAC993A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9E268E1-59F8-4C1C-8989-D6B4A2716855}">
      <dgm:prSet/>
      <dgm:spPr/>
      <dgm:t>
        <a:bodyPr/>
        <a:lstStyle/>
        <a:p>
          <a:r>
            <a:rPr lang="pl-PL" b="1" dirty="0"/>
            <a:t>Organiczna bawełna</a:t>
          </a:r>
          <a:r>
            <a:rPr lang="pl-PL" dirty="0"/>
            <a:t>: Bez chemikaliów, przyjazna dla skóry.</a:t>
          </a:r>
          <a:endParaRPr lang="en-US" dirty="0"/>
        </a:p>
      </dgm:t>
    </dgm:pt>
    <dgm:pt modelId="{95982FC1-16E0-44F2-BAA6-D5B253EED8F9}" type="parTrans" cxnId="{534070AF-5DF6-4A14-94F2-E03345B0ABA6}">
      <dgm:prSet/>
      <dgm:spPr/>
      <dgm:t>
        <a:bodyPr/>
        <a:lstStyle/>
        <a:p>
          <a:endParaRPr lang="en-US"/>
        </a:p>
      </dgm:t>
    </dgm:pt>
    <dgm:pt modelId="{42389CE3-53D4-4741-890E-AE919DF8C7FC}" type="sibTrans" cxnId="{534070AF-5DF6-4A14-94F2-E03345B0ABA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E5068E2-31D6-4A86-8E69-E25DE09389DB}">
      <dgm:prSet/>
      <dgm:spPr/>
      <dgm:t>
        <a:bodyPr/>
        <a:lstStyle/>
        <a:p>
          <a:r>
            <a:rPr lang="pl-PL" b="1" dirty="0"/>
            <a:t>Tkaniny regenerowane</a:t>
          </a:r>
          <a:r>
            <a:rPr lang="pl-PL" dirty="0"/>
            <a:t>: Wykorzystanie plastikowych butelek w produkcie.</a:t>
          </a:r>
          <a:endParaRPr lang="en-US" dirty="0"/>
        </a:p>
      </dgm:t>
    </dgm:pt>
    <dgm:pt modelId="{919DE66F-CB9D-4CD8-93B5-15171AD35146}" type="parTrans" cxnId="{4B4B8C3D-8B3C-4597-AA5C-81C7C3539A9E}">
      <dgm:prSet/>
      <dgm:spPr/>
      <dgm:t>
        <a:bodyPr/>
        <a:lstStyle/>
        <a:p>
          <a:endParaRPr lang="en-US"/>
        </a:p>
      </dgm:t>
    </dgm:pt>
    <dgm:pt modelId="{CC8105C1-5833-44BD-B7E2-0AE8A9A555E9}" type="sibTrans" cxnId="{4B4B8C3D-8B3C-4597-AA5C-81C7C3539A9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FE7FDEE-53EB-4234-999E-00E59B404968}">
      <dgm:prSet/>
      <dgm:spPr/>
      <dgm:t>
        <a:bodyPr/>
        <a:lstStyle/>
        <a:p>
          <a:r>
            <a:rPr lang="pl-PL" b="1" dirty="0"/>
            <a:t>Zrównoważona skóra</a:t>
          </a:r>
          <a:r>
            <a:rPr lang="pl-PL" dirty="0"/>
            <a:t>: Alternatywy dla tradycyjnej skóry.</a:t>
          </a:r>
          <a:br>
            <a:rPr lang="pl-PL" dirty="0"/>
          </a:br>
          <a:r>
            <a:rPr lang="pl-PL" dirty="0"/>
            <a:t> Nasze materiały są trwałe, estetyczne i mają minimalny wpływ na środowisko.</a:t>
          </a:r>
          <a:endParaRPr lang="en-US" dirty="0"/>
        </a:p>
      </dgm:t>
    </dgm:pt>
    <dgm:pt modelId="{4ED628B7-3C61-471C-B724-BE6C593BE9EC}" type="parTrans" cxnId="{F1222354-0456-495D-98BB-53325741E063}">
      <dgm:prSet/>
      <dgm:spPr/>
      <dgm:t>
        <a:bodyPr/>
        <a:lstStyle/>
        <a:p>
          <a:endParaRPr lang="en-US"/>
        </a:p>
      </dgm:t>
    </dgm:pt>
    <dgm:pt modelId="{1DAF264A-C93B-44B4-98CC-20B9355C2F76}" type="sibTrans" cxnId="{F1222354-0456-495D-98BB-53325741E06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B379E05-14BF-4156-AD63-002DC4397246}" type="pres">
      <dgm:prSet presAssocID="{E5BB842D-2C10-44DF-9A21-31D0C903982B}" presName="Name0" presStyleCnt="0">
        <dgm:presLayoutVars>
          <dgm:animLvl val="lvl"/>
          <dgm:resizeHandles val="exact"/>
        </dgm:presLayoutVars>
      </dgm:prSet>
      <dgm:spPr/>
    </dgm:pt>
    <dgm:pt modelId="{9F76C41E-40CF-4BA0-9900-1767C8188026}" type="pres">
      <dgm:prSet presAssocID="{39BA914F-0FCC-4CA5-9481-228036070890}" presName="compositeNode" presStyleCnt="0">
        <dgm:presLayoutVars>
          <dgm:bulletEnabled val="1"/>
        </dgm:presLayoutVars>
      </dgm:prSet>
      <dgm:spPr/>
    </dgm:pt>
    <dgm:pt modelId="{0DC50138-4F90-49CC-BC74-BAF6596374C6}" type="pres">
      <dgm:prSet presAssocID="{39BA914F-0FCC-4CA5-9481-228036070890}" presName="bgRect" presStyleLbl="bgAccFollowNode1" presStyleIdx="0" presStyleCnt="4"/>
      <dgm:spPr/>
    </dgm:pt>
    <dgm:pt modelId="{EB5B4316-CDEF-4B49-B297-7092A06584B5}" type="pres">
      <dgm:prSet presAssocID="{361CBFB6-6159-4C9F-8809-411F2B6CEDF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9DA63DD-4E9A-4308-9593-31523056A2F9}" type="pres">
      <dgm:prSet presAssocID="{39BA914F-0FCC-4CA5-9481-228036070890}" presName="bottomLine" presStyleLbl="alignNode1" presStyleIdx="1" presStyleCnt="8">
        <dgm:presLayoutVars/>
      </dgm:prSet>
      <dgm:spPr/>
    </dgm:pt>
    <dgm:pt modelId="{3CE7471D-5ACF-485E-AF28-5519742451B8}" type="pres">
      <dgm:prSet presAssocID="{39BA914F-0FCC-4CA5-9481-228036070890}" presName="nodeText" presStyleLbl="bgAccFollowNode1" presStyleIdx="0" presStyleCnt="4">
        <dgm:presLayoutVars>
          <dgm:bulletEnabled val="1"/>
        </dgm:presLayoutVars>
      </dgm:prSet>
      <dgm:spPr/>
    </dgm:pt>
    <dgm:pt modelId="{6D8E8F79-6510-4F5E-ADC6-74B7F69ED38A}" type="pres">
      <dgm:prSet presAssocID="{361CBFB6-6159-4C9F-8809-411F2B6CEDFD}" presName="sibTrans" presStyleCnt="0"/>
      <dgm:spPr/>
    </dgm:pt>
    <dgm:pt modelId="{4E878A20-7D07-4772-BF22-98A9E5B5A45D}" type="pres">
      <dgm:prSet presAssocID="{29E268E1-59F8-4C1C-8989-D6B4A2716855}" presName="compositeNode" presStyleCnt="0">
        <dgm:presLayoutVars>
          <dgm:bulletEnabled val="1"/>
        </dgm:presLayoutVars>
      </dgm:prSet>
      <dgm:spPr/>
    </dgm:pt>
    <dgm:pt modelId="{AA8D7F89-5AC2-4C1D-8B33-020E17B9D067}" type="pres">
      <dgm:prSet presAssocID="{29E268E1-59F8-4C1C-8989-D6B4A2716855}" presName="bgRect" presStyleLbl="bgAccFollowNode1" presStyleIdx="1" presStyleCnt="4"/>
      <dgm:spPr/>
    </dgm:pt>
    <dgm:pt modelId="{AF02401C-A47E-438C-9F5A-13D9E91FC73E}" type="pres">
      <dgm:prSet presAssocID="{42389CE3-53D4-4741-890E-AE919DF8C7F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31E999F-AC5C-419A-B1EB-55A7DB4D28B2}" type="pres">
      <dgm:prSet presAssocID="{29E268E1-59F8-4C1C-8989-D6B4A2716855}" presName="bottomLine" presStyleLbl="alignNode1" presStyleIdx="3" presStyleCnt="8">
        <dgm:presLayoutVars/>
      </dgm:prSet>
      <dgm:spPr/>
    </dgm:pt>
    <dgm:pt modelId="{562DE66A-704A-49E0-9388-D858DAE1C48A}" type="pres">
      <dgm:prSet presAssocID="{29E268E1-59F8-4C1C-8989-D6B4A2716855}" presName="nodeText" presStyleLbl="bgAccFollowNode1" presStyleIdx="1" presStyleCnt="4">
        <dgm:presLayoutVars>
          <dgm:bulletEnabled val="1"/>
        </dgm:presLayoutVars>
      </dgm:prSet>
      <dgm:spPr/>
    </dgm:pt>
    <dgm:pt modelId="{AFFE939C-50CE-4226-920C-2905C1997CF9}" type="pres">
      <dgm:prSet presAssocID="{42389CE3-53D4-4741-890E-AE919DF8C7FC}" presName="sibTrans" presStyleCnt="0"/>
      <dgm:spPr/>
    </dgm:pt>
    <dgm:pt modelId="{56940418-81EF-4D83-9521-24F29986A048}" type="pres">
      <dgm:prSet presAssocID="{DE5068E2-31D6-4A86-8E69-E25DE09389DB}" presName="compositeNode" presStyleCnt="0">
        <dgm:presLayoutVars>
          <dgm:bulletEnabled val="1"/>
        </dgm:presLayoutVars>
      </dgm:prSet>
      <dgm:spPr/>
    </dgm:pt>
    <dgm:pt modelId="{CE2E47DD-89AB-4722-9229-9CD443CFFEA2}" type="pres">
      <dgm:prSet presAssocID="{DE5068E2-31D6-4A86-8E69-E25DE09389DB}" presName="bgRect" presStyleLbl="bgAccFollowNode1" presStyleIdx="2" presStyleCnt="4"/>
      <dgm:spPr/>
    </dgm:pt>
    <dgm:pt modelId="{41030225-356C-4218-A4A7-0E2EE3EE6667}" type="pres">
      <dgm:prSet presAssocID="{CC8105C1-5833-44BD-B7E2-0AE8A9A555E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530C7A2-68AC-446E-95A5-411C0D08A6D4}" type="pres">
      <dgm:prSet presAssocID="{DE5068E2-31D6-4A86-8E69-E25DE09389DB}" presName="bottomLine" presStyleLbl="alignNode1" presStyleIdx="5" presStyleCnt="8">
        <dgm:presLayoutVars/>
      </dgm:prSet>
      <dgm:spPr/>
    </dgm:pt>
    <dgm:pt modelId="{0B971FE1-BE01-470A-B6C7-BDEB68D494B2}" type="pres">
      <dgm:prSet presAssocID="{DE5068E2-31D6-4A86-8E69-E25DE09389DB}" presName="nodeText" presStyleLbl="bgAccFollowNode1" presStyleIdx="2" presStyleCnt="4">
        <dgm:presLayoutVars>
          <dgm:bulletEnabled val="1"/>
        </dgm:presLayoutVars>
      </dgm:prSet>
      <dgm:spPr/>
    </dgm:pt>
    <dgm:pt modelId="{13E35813-0DDB-49F8-A71B-4869C98C1A7A}" type="pres">
      <dgm:prSet presAssocID="{CC8105C1-5833-44BD-B7E2-0AE8A9A555E9}" presName="sibTrans" presStyleCnt="0"/>
      <dgm:spPr/>
    </dgm:pt>
    <dgm:pt modelId="{51F32944-D79A-4ECF-AF07-D8AF1D084B6B}" type="pres">
      <dgm:prSet presAssocID="{BFE7FDEE-53EB-4234-999E-00E59B404968}" presName="compositeNode" presStyleCnt="0">
        <dgm:presLayoutVars>
          <dgm:bulletEnabled val="1"/>
        </dgm:presLayoutVars>
      </dgm:prSet>
      <dgm:spPr/>
    </dgm:pt>
    <dgm:pt modelId="{6E5BCB15-0177-49CF-9D44-0E5732AEF062}" type="pres">
      <dgm:prSet presAssocID="{BFE7FDEE-53EB-4234-999E-00E59B404968}" presName="bgRect" presStyleLbl="bgAccFollowNode1" presStyleIdx="3" presStyleCnt="4"/>
      <dgm:spPr/>
    </dgm:pt>
    <dgm:pt modelId="{2CE9A06E-B941-48FD-944F-7E3672001678}" type="pres">
      <dgm:prSet presAssocID="{1DAF264A-C93B-44B4-98CC-20B9355C2F76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BE934C4-1FCE-4F10-BC7A-00B08550CDA2}" type="pres">
      <dgm:prSet presAssocID="{BFE7FDEE-53EB-4234-999E-00E59B404968}" presName="bottomLine" presStyleLbl="alignNode1" presStyleIdx="7" presStyleCnt="8">
        <dgm:presLayoutVars/>
      </dgm:prSet>
      <dgm:spPr/>
    </dgm:pt>
    <dgm:pt modelId="{237C4C2B-CF30-4523-9981-F81E9BE09988}" type="pres">
      <dgm:prSet presAssocID="{BFE7FDEE-53EB-4234-999E-00E59B40496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711700F-80AE-4674-89E1-7A4AAD5231A6}" type="presOf" srcId="{BFE7FDEE-53EB-4234-999E-00E59B404968}" destId="{6E5BCB15-0177-49CF-9D44-0E5732AEF062}" srcOrd="0" destOrd="0" presId="urn:microsoft.com/office/officeart/2016/7/layout/BasicLinearProcessNumbered"/>
    <dgm:cxn modelId="{190DBC19-512A-4484-9109-4058128A439B}" type="presOf" srcId="{42389CE3-53D4-4741-890E-AE919DF8C7FC}" destId="{AF02401C-A47E-438C-9F5A-13D9E91FC73E}" srcOrd="0" destOrd="0" presId="urn:microsoft.com/office/officeart/2016/7/layout/BasicLinearProcessNumbered"/>
    <dgm:cxn modelId="{6452A126-3831-4ABA-9685-8A7AF481F056}" type="presOf" srcId="{E5BB842D-2C10-44DF-9A21-31D0C903982B}" destId="{AB379E05-14BF-4156-AD63-002DC4397246}" srcOrd="0" destOrd="0" presId="urn:microsoft.com/office/officeart/2016/7/layout/BasicLinearProcessNumbered"/>
    <dgm:cxn modelId="{BA7BFE33-7A3B-46A4-902C-9A03F542267A}" type="presOf" srcId="{29E268E1-59F8-4C1C-8989-D6B4A2716855}" destId="{562DE66A-704A-49E0-9388-D858DAE1C48A}" srcOrd="1" destOrd="0" presId="urn:microsoft.com/office/officeart/2016/7/layout/BasicLinearProcessNumbered"/>
    <dgm:cxn modelId="{4B4B8C3D-8B3C-4597-AA5C-81C7C3539A9E}" srcId="{E5BB842D-2C10-44DF-9A21-31D0C903982B}" destId="{DE5068E2-31D6-4A86-8E69-E25DE09389DB}" srcOrd="2" destOrd="0" parTransId="{919DE66F-CB9D-4CD8-93B5-15171AD35146}" sibTransId="{CC8105C1-5833-44BD-B7E2-0AE8A9A555E9}"/>
    <dgm:cxn modelId="{5AB1FD3E-2D1B-48A8-A2D0-410994797A4A}" type="presOf" srcId="{CC8105C1-5833-44BD-B7E2-0AE8A9A555E9}" destId="{41030225-356C-4218-A4A7-0E2EE3EE6667}" srcOrd="0" destOrd="0" presId="urn:microsoft.com/office/officeart/2016/7/layout/BasicLinearProcessNumbered"/>
    <dgm:cxn modelId="{9D47E842-301D-4349-BE89-DA74FCAF8FCE}" type="presOf" srcId="{DE5068E2-31D6-4A86-8E69-E25DE09389DB}" destId="{CE2E47DD-89AB-4722-9229-9CD443CFFEA2}" srcOrd="0" destOrd="0" presId="urn:microsoft.com/office/officeart/2016/7/layout/BasicLinearProcessNumbered"/>
    <dgm:cxn modelId="{7C0F4043-A87B-4C18-9CA9-C923FC79157D}" type="presOf" srcId="{29E268E1-59F8-4C1C-8989-D6B4A2716855}" destId="{AA8D7F89-5AC2-4C1D-8B33-020E17B9D067}" srcOrd="0" destOrd="0" presId="urn:microsoft.com/office/officeart/2016/7/layout/BasicLinearProcessNumbered"/>
    <dgm:cxn modelId="{42FA806D-968C-4E09-B3F3-1B039921F7E7}" type="presOf" srcId="{39BA914F-0FCC-4CA5-9481-228036070890}" destId="{0DC50138-4F90-49CC-BC74-BAF6596374C6}" srcOrd="0" destOrd="0" presId="urn:microsoft.com/office/officeart/2016/7/layout/BasicLinearProcessNumbered"/>
    <dgm:cxn modelId="{82081B54-8AD9-44FB-91F0-9B7F272B9607}" type="presOf" srcId="{361CBFB6-6159-4C9F-8809-411F2B6CEDFD}" destId="{EB5B4316-CDEF-4B49-B297-7092A06584B5}" srcOrd="0" destOrd="0" presId="urn:microsoft.com/office/officeart/2016/7/layout/BasicLinearProcessNumbered"/>
    <dgm:cxn modelId="{F1222354-0456-495D-98BB-53325741E063}" srcId="{E5BB842D-2C10-44DF-9A21-31D0C903982B}" destId="{BFE7FDEE-53EB-4234-999E-00E59B404968}" srcOrd="3" destOrd="0" parTransId="{4ED628B7-3C61-471C-B724-BE6C593BE9EC}" sibTransId="{1DAF264A-C93B-44B4-98CC-20B9355C2F76}"/>
    <dgm:cxn modelId="{9AA2F080-D66F-456D-8F9B-FCED439B0605}" type="presOf" srcId="{1DAF264A-C93B-44B4-98CC-20B9355C2F76}" destId="{2CE9A06E-B941-48FD-944F-7E3672001678}" srcOrd="0" destOrd="0" presId="urn:microsoft.com/office/officeart/2016/7/layout/BasicLinearProcessNumbered"/>
    <dgm:cxn modelId="{1335BC92-C610-4366-A052-66707E8BB8D4}" type="presOf" srcId="{BFE7FDEE-53EB-4234-999E-00E59B404968}" destId="{237C4C2B-CF30-4523-9981-F81E9BE09988}" srcOrd="1" destOrd="0" presId="urn:microsoft.com/office/officeart/2016/7/layout/BasicLinearProcessNumbered"/>
    <dgm:cxn modelId="{8AF316A7-81A6-4ED7-8165-5FC237AE4A8F}" type="presOf" srcId="{39BA914F-0FCC-4CA5-9481-228036070890}" destId="{3CE7471D-5ACF-485E-AF28-5519742451B8}" srcOrd="1" destOrd="0" presId="urn:microsoft.com/office/officeart/2016/7/layout/BasicLinearProcessNumbered"/>
    <dgm:cxn modelId="{BED649A8-4317-47E1-B916-C87B16D37B6F}" type="presOf" srcId="{DE5068E2-31D6-4A86-8E69-E25DE09389DB}" destId="{0B971FE1-BE01-470A-B6C7-BDEB68D494B2}" srcOrd="1" destOrd="0" presId="urn:microsoft.com/office/officeart/2016/7/layout/BasicLinearProcessNumbered"/>
    <dgm:cxn modelId="{534070AF-5DF6-4A14-94F2-E03345B0ABA6}" srcId="{E5BB842D-2C10-44DF-9A21-31D0C903982B}" destId="{29E268E1-59F8-4C1C-8989-D6B4A2716855}" srcOrd="1" destOrd="0" parTransId="{95982FC1-16E0-44F2-BAA6-D5B253EED8F9}" sibTransId="{42389CE3-53D4-4741-890E-AE919DF8C7FC}"/>
    <dgm:cxn modelId="{EBB998EB-DF19-4989-BBD1-7768BAC993A1}" srcId="{E5BB842D-2C10-44DF-9A21-31D0C903982B}" destId="{39BA914F-0FCC-4CA5-9481-228036070890}" srcOrd="0" destOrd="0" parTransId="{08125B96-F87C-4AB6-97C5-FBD57924CE51}" sibTransId="{361CBFB6-6159-4C9F-8809-411F2B6CEDFD}"/>
    <dgm:cxn modelId="{87C75F13-8810-409E-AACC-049CB5049E3C}" type="presParOf" srcId="{AB379E05-14BF-4156-AD63-002DC4397246}" destId="{9F76C41E-40CF-4BA0-9900-1767C8188026}" srcOrd="0" destOrd="0" presId="urn:microsoft.com/office/officeart/2016/7/layout/BasicLinearProcessNumbered"/>
    <dgm:cxn modelId="{4E80E6AC-9922-42D5-8A32-BB1FD0091CE7}" type="presParOf" srcId="{9F76C41E-40CF-4BA0-9900-1767C8188026}" destId="{0DC50138-4F90-49CC-BC74-BAF6596374C6}" srcOrd="0" destOrd="0" presId="urn:microsoft.com/office/officeart/2016/7/layout/BasicLinearProcessNumbered"/>
    <dgm:cxn modelId="{4E73BA29-4A08-4085-A8B5-79A16EC9D64F}" type="presParOf" srcId="{9F76C41E-40CF-4BA0-9900-1767C8188026}" destId="{EB5B4316-CDEF-4B49-B297-7092A06584B5}" srcOrd="1" destOrd="0" presId="urn:microsoft.com/office/officeart/2016/7/layout/BasicLinearProcessNumbered"/>
    <dgm:cxn modelId="{ADC26056-9179-4556-8F13-17317C47990A}" type="presParOf" srcId="{9F76C41E-40CF-4BA0-9900-1767C8188026}" destId="{79DA63DD-4E9A-4308-9593-31523056A2F9}" srcOrd="2" destOrd="0" presId="urn:microsoft.com/office/officeart/2016/7/layout/BasicLinearProcessNumbered"/>
    <dgm:cxn modelId="{EB1ADBB8-0035-437C-9BB9-FF14A99065FD}" type="presParOf" srcId="{9F76C41E-40CF-4BA0-9900-1767C8188026}" destId="{3CE7471D-5ACF-485E-AF28-5519742451B8}" srcOrd="3" destOrd="0" presId="urn:microsoft.com/office/officeart/2016/7/layout/BasicLinearProcessNumbered"/>
    <dgm:cxn modelId="{517C079D-32FF-4F87-ADF5-7D1D8502FA28}" type="presParOf" srcId="{AB379E05-14BF-4156-AD63-002DC4397246}" destId="{6D8E8F79-6510-4F5E-ADC6-74B7F69ED38A}" srcOrd="1" destOrd="0" presId="urn:microsoft.com/office/officeart/2016/7/layout/BasicLinearProcessNumbered"/>
    <dgm:cxn modelId="{72FB61C2-9199-4E57-9D63-7649D91FFD7C}" type="presParOf" srcId="{AB379E05-14BF-4156-AD63-002DC4397246}" destId="{4E878A20-7D07-4772-BF22-98A9E5B5A45D}" srcOrd="2" destOrd="0" presId="urn:microsoft.com/office/officeart/2016/7/layout/BasicLinearProcessNumbered"/>
    <dgm:cxn modelId="{3B53FA41-64B5-4B5F-8B91-49DF486A718A}" type="presParOf" srcId="{4E878A20-7D07-4772-BF22-98A9E5B5A45D}" destId="{AA8D7F89-5AC2-4C1D-8B33-020E17B9D067}" srcOrd="0" destOrd="0" presId="urn:microsoft.com/office/officeart/2016/7/layout/BasicLinearProcessNumbered"/>
    <dgm:cxn modelId="{2BC1A041-04A6-4F83-8DE5-EC6D05A818C8}" type="presParOf" srcId="{4E878A20-7D07-4772-BF22-98A9E5B5A45D}" destId="{AF02401C-A47E-438C-9F5A-13D9E91FC73E}" srcOrd="1" destOrd="0" presId="urn:microsoft.com/office/officeart/2016/7/layout/BasicLinearProcessNumbered"/>
    <dgm:cxn modelId="{4BD75D74-6455-4F34-BF6A-8FFBACF1C028}" type="presParOf" srcId="{4E878A20-7D07-4772-BF22-98A9E5B5A45D}" destId="{F31E999F-AC5C-419A-B1EB-55A7DB4D28B2}" srcOrd="2" destOrd="0" presId="urn:microsoft.com/office/officeart/2016/7/layout/BasicLinearProcessNumbered"/>
    <dgm:cxn modelId="{1151A6A0-D605-4FAF-82BD-51E0C7E7546F}" type="presParOf" srcId="{4E878A20-7D07-4772-BF22-98A9E5B5A45D}" destId="{562DE66A-704A-49E0-9388-D858DAE1C48A}" srcOrd="3" destOrd="0" presId="urn:microsoft.com/office/officeart/2016/7/layout/BasicLinearProcessNumbered"/>
    <dgm:cxn modelId="{0733B060-6E13-436C-96F9-D72D7F7902DC}" type="presParOf" srcId="{AB379E05-14BF-4156-AD63-002DC4397246}" destId="{AFFE939C-50CE-4226-920C-2905C1997CF9}" srcOrd="3" destOrd="0" presId="urn:microsoft.com/office/officeart/2016/7/layout/BasicLinearProcessNumbered"/>
    <dgm:cxn modelId="{4B2B2882-4A7A-4A3D-80C7-248FC4967EEF}" type="presParOf" srcId="{AB379E05-14BF-4156-AD63-002DC4397246}" destId="{56940418-81EF-4D83-9521-24F29986A048}" srcOrd="4" destOrd="0" presId="urn:microsoft.com/office/officeart/2016/7/layout/BasicLinearProcessNumbered"/>
    <dgm:cxn modelId="{4A05AC8F-2876-48BD-847A-0A96C93FE797}" type="presParOf" srcId="{56940418-81EF-4D83-9521-24F29986A048}" destId="{CE2E47DD-89AB-4722-9229-9CD443CFFEA2}" srcOrd="0" destOrd="0" presId="urn:microsoft.com/office/officeart/2016/7/layout/BasicLinearProcessNumbered"/>
    <dgm:cxn modelId="{2E558172-187A-4782-9B0E-8A496EBAE630}" type="presParOf" srcId="{56940418-81EF-4D83-9521-24F29986A048}" destId="{41030225-356C-4218-A4A7-0E2EE3EE6667}" srcOrd="1" destOrd="0" presId="urn:microsoft.com/office/officeart/2016/7/layout/BasicLinearProcessNumbered"/>
    <dgm:cxn modelId="{91E73B17-4501-41F4-8D3E-4DEFEBB4C36A}" type="presParOf" srcId="{56940418-81EF-4D83-9521-24F29986A048}" destId="{C530C7A2-68AC-446E-95A5-411C0D08A6D4}" srcOrd="2" destOrd="0" presId="urn:microsoft.com/office/officeart/2016/7/layout/BasicLinearProcessNumbered"/>
    <dgm:cxn modelId="{912A8CC4-9580-4122-A538-54A0399BB99E}" type="presParOf" srcId="{56940418-81EF-4D83-9521-24F29986A048}" destId="{0B971FE1-BE01-470A-B6C7-BDEB68D494B2}" srcOrd="3" destOrd="0" presId="urn:microsoft.com/office/officeart/2016/7/layout/BasicLinearProcessNumbered"/>
    <dgm:cxn modelId="{6DE0B915-3BFC-4793-996D-68C54DD60830}" type="presParOf" srcId="{AB379E05-14BF-4156-AD63-002DC4397246}" destId="{13E35813-0DDB-49F8-A71B-4869C98C1A7A}" srcOrd="5" destOrd="0" presId="urn:microsoft.com/office/officeart/2016/7/layout/BasicLinearProcessNumbered"/>
    <dgm:cxn modelId="{96C7147E-02D4-485C-9161-E49E090E1290}" type="presParOf" srcId="{AB379E05-14BF-4156-AD63-002DC4397246}" destId="{51F32944-D79A-4ECF-AF07-D8AF1D084B6B}" srcOrd="6" destOrd="0" presId="urn:microsoft.com/office/officeart/2016/7/layout/BasicLinearProcessNumbered"/>
    <dgm:cxn modelId="{F8B472DB-3B24-448D-8C0E-ACA1E4DBBCC4}" type="presParOf" srcId="{51F32944-D79A-4ECF-AF07-D8AF1D084B6B}" destId="{6E5BCB15-0177-49CF-9D44-0E5732AEF062}" srcOrd="0" destOrd="0" presId="urn:microsoft.com/office/officeart/2016/7/layout/BasicLinearProcessNumbered"/>
    <dgm:cxn modelId="{E91D5359-435F-4C7D-9351-348AD5A6E4E7}" type="presParOf" srcId="{51F32944-D79A-4ECF-AF07-D8AF1D084B6B}" destId="{2CE9A06E-B941-48FD-944F-7E3672001678}" srcOrd="1" destOrd="0" presId="urn:microsoft.com/office/officeart/2016/7/layout/BasicLinearProcessNumbered"/>
    <dgm:cxn modelId="{9A7B4306-EAB1-4975-98D0-9A26EFED8131}" type="presParOf" srcId="{51F32944-D79A-4ECF-AF07-D8AF1D084B6B}" destId="{7BE934C4-1FCE-4F10-BC7A-00B08550CDA2}" srcOrd="2" destOrd="0" presId="urn:microsoft.com/office/officeart/2016/7/layout/BasicLinearProcessNumbered"/>
    <dgm:cxn modelId="{F8B65B48-A2B5-434E-AD8F-0505361EE7E6}" type="presParOf" srcId="{51F32944-D79A-4ECF-AF07-D8AF1D084B6B}" destId="{237C4C2B-CF30-4523-9981-F81E9BE0998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FCBDF-E475-44CA-8956-5787BA08F90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12403F-ECAA-4C58-9CCF-3C0456F3FA1C}">
      <dgm:prSet/>
      <dgm:spPr/>
      <dgm:t>
        <a:bodyPr/>
        <a:lstStyle/>
        <a:p>
          <a:r>
            <a:rPr lang="pl-PL"/>
            <a:t>Współpracujemy z fabrykami, które dbają o:</a:t>
          </a:r>
          <a:endParaRPr lang="en-US"/>
        </a:p>
      </dgm:t>
    </dgm:pt>
    <dgm:pt modelId="{B78DC66E-D191-4F7A-A4D4-7D708E5A46B5}" type="parTrans" cxnId="{97555F0F-1AA4-4C45-B791-1CC4AD6E3B84}">
      <dgm:prSet/>
      <dgm:spPr/>
      <dgm:t>
        <a:bodyPr/>
        <a:lstStyle/>
        <a:p>
          <a:endParaRPr lang="en-US"/>
        </a:p>
      </dgm:t>
    </dgm:pt>
    <dgm:pt modelId="{9AB34BA9-2E73-4C75-953C-0C0D97329EB1}" type="sibTrans" cxnId="{97555F0F-1AA4-4C45-B791-1CC4AD6E3B84}">
      <dgm:prSet/>
      <dgm:spPr/>
      <dgm:t>
        <a:bodyPr/>
        <a:lstStyle/>
        <a:p>
          <a:endParaRPr lang="en-US"/>
        </a:p>
      </dgm:t>
    </dgm:pt>
    <dgm:pt modelId="{58ACDCFA-992D-4A38-8A46-DB498564610B}">
      <dgm:prSet/>
      <dgm:spPr/>
      <dgm:t>
        <a:bodyPr/>
        <a:lstStyle/>
        <a:p>
          <a:r>
            <a:rPr lang="pl-PL" b="1"/>
            <a:t>Warunki pracy</a:t>
          </a:r>
          <a:r>
            <a:rPr lang="pl-PL"/>
            <a:t>: Sprawiedliwe płace i bezpieczeństwo.</a:t>
          </a:r>
          <a:endParaRPr lang="en-US"/>
        </a:p>
      </dgm:t>
    </dgm:pt>
    <dgm:pt modelId="{68661DE9-8372-4A9D-8088-DD7EEEDCCAAE}" type="parTrans" cxnId="{7800387B-4287-4B6C-A292-54CA7DFA9710}">
      <dgm:prSet/>
      <dgm:spPr/>
      <dgm:t>
        <a:bodyPr/>
        <a:lstStyle/>
        <a:p>
          <a:endParaRPr lang="en-US"/>
        </a:p>
      </dgm:t>
    </dgm:pt>
    <dgm:pt modelId="{14081F4E-1BD2-4FB9-B0BB-2F6845ACE11C}" type="sibTrans" cxnId="{7800387B-4287-4B6C-A292-54CA7DFA9710}">
      <dgm:prSet/>
      <dgm:spPr/>
      <dgm:t>
        <a:bodyPr/>
        <a:lstStyle/>
        <a:p>
          <a:endParaRPr lang="en-US"/>
        </a:p>
      </dgm:t>
    </dgm:pt>
    <dgm:pt modelId="{F75F7DFE-8249-433B-9DEA-C36909B5706C}">
      <dgm:prSet/>
      <dgm:spPr/>
      <dgm:t>
        <a:bodyPr/>
        <a:lstStyle/>
        <a:p>
          <a:r>
            <a:rPr lang="pl-PL" b="1"/>
            <a:t>Etyczne procesy produkcji</a:t>
          </a:r>
          <a:r>
            <a:rPr lang="pl-PL"/>
            <a:t>: Transparentność w całym cyklu.</a:t>
          </a:r>
          <a:br>
            <a:rPr lang="pl-PL"/>
          </a:br>
          <a:r>
            <a:rPr lang="pl-PL"/>
            <a:t> Nasze działania są zgodne z wartościami odpowiedzialności społecznej.</a:t>
          </a:r>
          <a:endParaRPr lang="en-US"/>
        </a:p>
      </dgm:t>
    </dgm:pt>
    <dgm:pt modelId="{8A966039-736C-4FD8-AFE1-2AAF66C2E11C}" type="parTrans" cxnId="{4A0B22A1-D902-44A9-A90B-C39AAFBA84B7}">
      <dgm:prSet/>
      <dgm:spPr/>
      <dgm:t>
        <a:bodyPr/>
        <a:lstStyle/>
        <a:p>
          <a:endParaRPr lang="en-US"/>
        </a:p>
      </dgm:t>
    </dgm:pt>
    <dgm:pt modelId="{45094DEF-265E-48C7-A73F-AECCE52BE271}" type="sibTrans" cxnId="{4A0B22A1-D902-44A9-A90B-C39AAFBA84B7}">
      <dgm:prSet/>
      <dgm:spPr/>
      <dgm:t>
        <a:bodyPr/>
        <a:lstStyle/>
        <a:p>
          <a:endParaRPr lang="en-US"/>
        </a:p>
      </dgm:t>
    </dgm:pt>
    <dgm:pt modelId="{1100A9CC-31CF-4E05-B8E8-ECAAE5E1797C}" type="pres">
      <dgm:prSet presAssocID="{BACFCBDF-E475-44CA-8956-5787BA08F90C}" presName="linear" presStyleCnt="0">
        <dgm:presLayoutVars>
          <dgm:animLvl val="lvl"/>
          <dgm:resizeHandles val="exact"/>
        </dgm:presLayoutVars>
      </dgm:prSet>
      <dgm:spPr/>
    </dgm:pt>
    <dgm:pt modelId="{67EBB03A-0C9F-4F87-889B-45201CA0B7EB}" type="pres">
      <dgm:prSet presAssocID="{BD12403F-ECAA-4C58-9CCF-3C0456F3FA1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E8A7B8-C68C-4647-983E-6D11A1B25FAC}" type="pres">
      <dgm:prSet presAssocID="{9AB34BA9-2E73-4C75-953C-0C0D97329EB1}" presName="spacer" presStyleCnt="0"/>
      <dgm:spPr/>
    </dgm:pt>
    <dgm:pt modelId="{95920507-0FD6-40E0-8351-6DDB3C379CE3}" type="pres">
      <dgm:prSet presAssocID="{58ACDCFA-992D-4A38-8A46-DB498564610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978C931-987E-4025-835D-ACE760CDE453}" type="pres">
      <dgm:prSet presAssocID="{14081F4E-1BD2-4FB9-B0BB-2F6845ACE11C}" presName="spacer" presStyleCnt="0"/>
      <dgm:spPr/>
    </dgm:pt>
    <dgm:pt modelId="{9CDE0835-1F5B-4720-BC64-185B187C5E5D}" type="pres">
      <dgm:prSet presAssocID="{F75F7DFE-8249-433B-9DEA-C36909B5706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B206505-8379-4C3E-842D-431292244765}" type="presOf" srcId="{58ACDCFA-992D-4A38-8A46-DB498564610B}" destId="{95920507-0FD6-40E0-8351-6DDB3C379CE3}" srcOrd="0" destOrd="0" presId="urn:microsoft.com/office/officeart/2005/8/layout/vList2"/>
    <dgm:cxn modelId="{11A57A0C-1123-4D11-B731-38F94A186EB6}" type="presOf" srcId="{BD12403F-ECAA-4C58-9CCF-3C0456F3FA1C}" destId="{67EBB03A-0C9F-4F87-889B-45201CA0B7EB}" srcOrd="0" destOrd="0" presId="urn:microsoft.com/office/officeart/2005/8/layout/vList2"/>
    <dgm:cxn modelId="{97555F0F-1AA4-4C45-B791-1CC4AD6E3B84}" srcId="{BACFCBDF-E475-44CA-8956-5787BA08F90C}" destId="{BD12403F-ECAA-4C58-9CCF-3C0456F3FA1C}" srcOrd="0" destOrd="0" parTransId="{B78DC66E-D191-4F7A-A4D4-7D708E5A46B5}" sibTransId="{9AB34BA9-2E73-4C75-953C-0C0D97329EB1}"/>
    <dgm:cxn modelId="{A53D6475-C46E-41FB-A1A9-E9B05D77064D}" type="presOf" srcId="{BACFCBDF-E475-44CA-8956-5787BA08F90C}" destId="{1100A9CC-31CF-4E05-B8E8-ECAAE5E1797C}" srcOrd="0" destOrd="0" presId="urn:microsoft.com/office/officeart/2005/8/layout/vList2"/>
    <dgm:cxn modelId="{F9E6057B-866F-4411-8C7F-2C495733592D}" type="presOf" srcId="{F75F7DFE-8249-433B-9DEA-C36909B5706C}" destId="{9CDE0835-1F5B-4720-BC64-185B187C5E5D}" srcOrd="0" destOrd="0" presId="urn:microsoft.com/office/officeart/2005/8/layout/vList2"/>
    <dgm:cxn modelId="{7800387B-4287-4B6C-A292-54CA7DFA9710}" srcId="{BACFCBDF-E475-44CA-8956-5787BA08F90C}" destId="{58ACDCFA-992D-4A38-8A46-DB498564610B}" srcOrd="1" destOrd="0" parTransId="{68661DE9-8372-4A9D-8088-DD7EEEDCCAAE}" sibTransId="{14081F4E-1BD2-4FB9-B0BB-2F6845ACE11C}"/>
    <dgm:cxn modelId="{4A0B22A1-D902-44A9-A90B-C39AAFBA84B7}" srcId="{BACFCBDF-E475-44CA-8956-5787BA08F90C}" destId="{F75F7DFE-8249-433B-9DEA-C36909B5706C}" srcOrd="2" destOrd="0" parTransId="{8A966039-736C-4FD8-AFE1-2AAF66C2E11C}" sibTransId="{45094DEF-265E-48C7-A73F-AECCE52BE271}"/>
    <dgm:cxn modelId="{A60FB89F-FD12-4ED8-96C9-3B94AA1D0FC3}" type="presParOf" srcId="{1100A9CC-31CF-4E05-B8E8-ECAAE5E1797C}" destId="{67EBB03A-0C9F-4F87-889B-45201CA0B7EB}" srcOrd="0" destOrd="0" presId="urn:microsoft.com/office/officeart/2005/8/layout/vList2"/>
    <dgm:cxn modelId="{D52495FA-BE7A-403E-9BC0-252132F085C1}" type="presParOf" srcId="{1100A9CC-31CF-4E05-B8E8-ECAAE5E1797C}" destId="{4FE8A7B8-C68C-4647-983E-6D11A1B25FAC}" srcOrd="1" destOrd="0" presId="urn:microsoft.com/office/officeart/2005/8/layout/vList2"/>
    <dgm:cxn modelId="{A0C7569F-0EB8-43C6-90B8-6FE7006074C7}" type="presParOf" srcId="{1100A9CC-31CF-4E05-B8E8-ECAAE5E1797C}" destId="{95920507-0FD6-40E0-8351-6DDB3C379CE3}" srcOrd="2" destOrd="0" presId="urn:microsoft.com/office/officeart/2005/8/layout/vList2"/>
    <dgm:cxn modelId="{B0825746-32C0-4318-870F-E700F208052D}" type="presParOf" srcId="{1100A9CC-31CF-4E05-B8E8-ECAAE5E1797C}" destId="{6978C931-987E-4025-835D-ACE760CDE453}" srcOrd="3" destOrd="0" presId="urn:microsoft.com/office/officeart/2005/8/layout/vList2"/>
    <dgm:cxn modelId="{7CF1371A-5DE6-48F4-99D5-7761CEEAC469}" type="presParOf" srcId="{1100A9CC-31CF-4E05-B8E8-ECAAE5E1797C}" destId="{9CDE0835-1F5B-4720-BC64-185B187C5E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B5AF9-940B-41B1-A686-BDF26ACCFC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395583-7EB4-4B76-8D4D-D27C5911EC6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Nasze działania obejmują:</a:t>
          </a:r>
          <a:endParaRPr lang="en-US"/>
        </a:p>
      </dgm:t>
    </dgm:pt>
    <dgm:pt modelId="{B06BC64D-661E-4EFE-811C-BC739AC0975B}" type="parTrans" cxnId="{FB2FD918-76A6-4692-8F0E-FB89DC0AC69C}">
      <dgm:prSet/>
      <dgm:spPr/>
      <dgm:t>
        <a:bodyPr/>
        <a:lstStyle/>
        <a:p>
          <a:endParaRPr lang="en-US"/>
        </a:p>
      </dgm:t>
    </dgm:pt>
    <dgm:pt modelId="{92BDF90E-3B1A-41B2-BC79-9B4E5E3BAC5A}" type="sibTrans" cxnId="{FB2FD918-76A6-4692-8F0E-FB89DC0AC6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A4F013-A331-4400-8278-C5A3F0F16BD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Social media</a:t>
          </a:r>
          <a:r>
            <a:rPr lang="pl-PL"/>
            <a:t>: Instagram, TikTok, YouTube – budowanie społeczności.</a:t>
          </a:r>
          <a:endParaRPr lang="en-US"/>
        </a:p>
      </dgm:t>
    </dgm:pt>
    <dgm:pt modelId="{2AE31D1E-EEE8-4D58-B620-2F0795FC294B}" type="parTrans" cxnId="{E432F384-327C-4A39-91C5-0219CB7CA231}">
      <dgm:prSet/>
      <dgm:spPr/>
      <dgm:t>
        <a:bodyPr/>
        <a:lstStyle/>
        <a:p>
          <a:endParaRPr lang="en-US"/>
        </a:p>
      </dgm:t>
    </dgm:pt>
    <dgm:pt modelId="{1B6BE59C-40C0-4406-9E2A-787BF72B6FD8}" type="sibTrans" cxnId="{E432F384-327C-4A39-91C5-0219CB7CA2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1FDA90-2882-4F95-AC1C-F015D4ACD82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Influencerzy</a:t>
          </a:r>
          <a:r>
            <a:rPr lang="pl-PL"/>
            <a:t>: Współpraca z osobami, które promują styl życia ekologicznego.</a:t>
          </a:r>
          <a:endParaRPr lang="en-US"/>
        </a:p>
      </dgm:t>
    </dgm:pt>
    <dgm:pt modelId="{E56343A5-471A-4D37-B9CA-A7C7212F3D4B}" type="parTrans" cxnId="{087F2294-32B7-4366-A49A-07E7E213D1CA}">
      <dgm:prSet/>
      <dgm:spPr/>
      <dgm:t>
        <a:bodyPr/>
        <a:lstStyle/>
        <a:p>
          <a:endParaRPr lang="en-US"/>
        </a:p>
      </dgm:t>
    </dgm:pt>
    <dgm:pt modelId="{899FD93A-D18C-4AE8-8530-79D354FBC443}" type="sibTrans" cxnId="{087F2294-32B7-4366-A49A-07E7E213D1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7B0796-3798-4256-898D-61BFE4848B8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Edukacja o ekologii</a:t>
          </a:r>
          <a:r>
            <a:rPr lang="pl-PL"/>
            <a:t>: Promowanie wartości związanych z modą odpowiedzialną.</a:t>
          </a:r>
          <a:endParaRPr lang="en-US"/>
        </a:p>
      </dgm:t>
    </dgm:pt>
    <dgm:pt modelId="{60C2F7AB-32C0-42A9-B43F-7FDA9973B3AD}" type="parTrans" cxnId="{10A054EC-B43C-435D-9F00-DB02D6CA3FA9}">
      <dgm:prSet/>
      <dgm:spPr/>
      <dgm:t>
        <a:bodyPr/>
        <a:lstStyle/>
        <a:p>
          <a:endParaRPr lang="en-US"/>
        </a:p>
      </dgm:t>
    </dgm:pt>
    <dgm:pt modelId="{20028059-F962-4080-A98E-C4BA2D9D6511}" type="sibTrans" cxnId="{10A054EC-B43C-435D-9F00-DB02D6CA3FA9}">
      <dgm:prSet/>
      <dgm:spPr/>
      <dgm:t>
        <a:bodyPr/>
        <a:lstStyle/>
        <a:p>
          <a:endParaRPr lang="en-US"/>
        </a:p>
      </dgm:t>
    </dgm:pt>
    <dgm:pt modelId="{35D2396D-3B80-4C16-9E88-2806F71B15C3}" type="pres">
      <dgm:prSet presAssocID="{66DB5AF9-940B-41B1-A686-BDF26ACCFC2C}" presName="root" presStyleCnt="0">
        <dgm:presLayoutVars>
          <dgm:dir/>
          <dgm:resizeHandles val="exact"/>
        </dgm:presLayoutVars>
      </dgm:prSet>
      <dgm:spPr/>
    </dgm:pt>
    <dgm:pt modelId="{7459F102-769C-41EA-BB36-32ED245FCE2C}" type="pres">
      <dgm:prSet presAssocID="{66DB5AF9-940B-41B1-A686-BDF26ACCFC2C}" presName="container" presStyleCnt="0">
        <dgm:presLayoutVars>
          <dgm:dir/>
          <dgm:resizeHandles val="exact"/>
        </dgm:presLayoutVars>
      </dgm:prSet>
      <dgm:spPr/>
    </dgm:pt>
    <dgm:pt modelId="{099A4BC5-BC9E-440C-8612-3FE6BF761CD3}" type="pres">
      <dgm:prSet presAssocID="{E3395583-7EB4-4B76-8D4D-D27C5911EC6B}" presName="compNode" presStyleCnt="0"/>
      <dgm:spPr/>
    </dgm:pt>
    <dgm:pt modelId="{874BBE61-0DEC-4202-9DF2-E35BE92166F6}" type="pres">
      <dgm:prSet presAssocID="{E3395583-7EB4-4B76-8D4D-D27C5911EC6B}" presName="iconBgRect" presStyleLbl="bgShp" presStyleIdx="0" presStyleCnt="4"/>
      <dgm:spPr/>
    </dgm:pt>
    <dgm:pt modelId="{35FA58CA-18BB-4A52-A88F-3AAB3C2D6BD3}" type="pres">
      <dgm:prSet presAssocID="{E3395583-7EB4-4B76-8D4D-D27C5911EC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B41A866-E20A-4428-B000-E3E25FB3B93C}" type="pres">
      <dgm:prSet presAssocID="{E3395583-7EB4-4B76-8D4D-D27C5911EC6B}" presName="spaceRect" presStyleCnt="0"/>
      <dgm:spPr/>
    </dgm:pt>
    <dgm:pt modelId="{72BE9650-D14E-48DD-B34E-A7D9FFAD78DE}" type="pres">
      <dgm:prSet presAssocID="{E3395583-7EB4-4B76-8D4D-D27C5911EC6B}" presName="textRect" presStyleLbl="revTx" presStyleIdx="0" presStyleCnt="4">
        <dgm:presLayoutVars>
          <dgm:chMax val="1"/>
          <dgm:chPref val="1"/>
        </dgm:presLayoutVars>
      </dgm:prSet>
      <dgm:spPr/>
    </dgm:pt>
    <dgm:pt modelId="{85152373-8129-43E3-9DA1-9EB92FE1BD88}" type="pres">
      <dgm:prSet presAssocID="{92BDF90E-3B1A-41B2-BC79-9B4E5E3BAC5A}" presName="sibTrans" presStyleLbl="sibTrans2D1" presStyleIdx="0" presStyleCnt="0"/>
      <dgm:spPr/>
    </dgm:pt>
    <dgm:pt modelId="{C200BE82-D7C3-4B76-B99B-27B31956FFB3}" type="pres">
      <dgm:prSet presAssocID="{51A4F013-A331-4400-8278-C5A3F0F16BD4}" presName="compNode" presStyleCnt="0"/>
      <dgm:spPr/>
    </dgm:pt>
    <dgm:pt modelId="{8D57D000-DE66-4773-834C-4C6103F7DAA0}" type="pres">
      <dgm:prSet presAssocID="{51A4F013-A331-4400-8278-C5A3F0F16BD4}" presName="iconBgRect" presStyleLbl="bgShp" presStyleIdx="1" presStyleCnt="4"/>
      <dgm:spPr/>
    </dgm:pt>
    <dgm:pt modelId="{4C650588-8808-4CED-B826-625A258D10DB}" type="pres">
      <dgm:prSet presAssocID="{51A4F013-A331-4400-8278-C5A3F0F16B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6426DDD7-AAF8-4340-8312-72703F380B9B}" type="pres">
      <dgm:prSet presAssocID="{51A4F013-A331-4400-8278-C5A3F0F16BD4}" presName="spaceRect" presStyleCnt="0"/>
      <dgm:spPr/>
    </dgm:pt>
    <dgm:pt modelId="{682675BF-2937-4096-94D8-110C5813D6C4}" type="pres">
      <dgm:prSet presAssocID="{51A4F013-A331-4400-8278-C5A3F0F16BD4}" presName="textRect" presStyleLbl="revTx" presStyleIdx="1" presStyleCnt="4">
        <dgm:presLayoutVars>
          <dgm:chMax val="1"/>
          <dgm:chPref val="1"/>
        </dgm:presLayoutVars>
      </dgm:prSet>
      <dgm:spPr/>
    </dgm:pt>
    <dgm:pt modelId="{A5942638-275B-42E8-80B6-7D529C1830A6}" type="pres">
      <dgm:prSet presAssocID="{1B6BE59C-40C0-4406-9E2A-787BF72B6FD8}" presName="sibTrans" presStyleLbl="sibTrans2D1" presStyleIdx="0" presStyleCnt="0"/>
      <dgm:spPr/>
    </dgm:pt>
    <dgm:pt modelId="{19B8566F-BDFE-4FEE-8F14-F455FC527A10}" type="pres">
      <dgm:prSet presAssocID="{651FDA90-2882-4F95-AC1C-F015D4ACD824}" presName="compNode" presStyleCnt="0"/>
      <dgm:spPr/>
    </dgm:pt>
    <dgm:pt modelId="{ABA51705-B7E6-4E80-9681-6DC9C37DC688}" type="pres">
      <dgm:prSet presAssocID="{651FDA90-2882-4F95-AC1C-F015D4ACD824}" presName="iconBgRect" presStyleLbl="bgShp" presStyleIdx="2" presStyleCnt="4"/>
      <dgm:spPr/>
    </dgm:pt>
    <dgm:pt modelId="{F360FFD5-554F-4764-BBAA-012D3CB5EC42}" type="pres">
      <dgm:prSet presAssocID="{651FDA90-2882-4F95-AC1C-F015D4ACD8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19AB703-B323-435B-9352-E2F511B88E70}" type="pres">
      <dgm:prSet presAssocID="{651FDA90-2882-4F95-AC1C-F015D4ACD824}" presName="spaceRect" presStyleCnt="0"/>
      <dgm:spPr/>
    </dgm:pt>
    <dgm:pt modelId="{7C4C31C3-2D4A-4896-ADCA-7C9F90C5FE7D}" type="pres">
      <dgm:prSet presAssocID="{651FDA90-2882-4F95-AC1C-F015D4ACD824}" presName="textRect" presStyleLbl="revTx" presStyleIdx="2" presStyleCnt="4">
        <dgm:presLayoutVars>
          <dgm:chMax val="1"/>
          <dgm:chPref val="1"/>
        </dgm:presLayoutVars>
      </dgm:prSet>
      <dgm:spPr/>
    </dgm:pt>
    <dgm:pt modelId="{617F02EE-45D0-43C2-97F1-34CA380717DD}" type="pres">
      <dgm:prSet presAssocID="{899FD93A-D18C-4AE8-8530-79D354FBC443}" presName="sibTrans" presStyleLbl="sibTrans2D1" presStyleIdx="0" presStyleCnt="0"/>
      <dgm:spPr/>
    </dgm:pt>
    <dgm:pt modelId="{F7829065-0FF6-4C78-8A4C-74C5ABD1D79E}" type="pres">
      <dgm:prSet presAssocID="{037B0796-3798-4256-898D-61BFE4848B8B}" presName="compNode" presStyleCnt="0"/>
      <dgm:spPr/>
    </dgm:pt>
    <dgm:pt modelId="{2E98A9D2-E539-437C-A8B7-39A1B3E032F3}" type="pres">
      <dgm:prSet presAssocID="{037B0796-3798-4256-898D-61BFE4848B8B}" presName="iconBgRect" presStyleLbl="bgShp" presStyleIdx="3" presStyleCnt="4"/>
      <dgm:spPr/>
    </dgm:pt>
    <dgm:pt modelId="{CAA6647A-F078-4313-BAE4-B71AA72D0EEC}" type="pres">
      <dgm:prSet presAssocID="{037B0796-3798-4256-898D-61BFE4848B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asa"/>
        </a:ext>
      </dgm:extLst>
    </dgm:pt>
    <dgm:pt modelId="{A5DB8CB0-4089-4000-9D0A-9641D9934822}" type="pres">
      <dgm:prSet presAssocID="{037B0796-3798-4256-898D-61BFE4848B8B}" presName="spaceRect" presStyleCnt="0"/>
      <dgm:spPr/>
    </dgm:pt>
    <dgm:pt modelId="{A9EF1219-D775-4084-9AB5-EA96EF3A415C}" type="pres">
      <dgm:prSet presAssocID="{037B0796-3798-4256-898D-61BFE4848B8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2FD918-76A6-4692-8F0E-FB89DC0AC69C}" srcId="{66DB5AF9-940B-41B1-A686-BDF26ACCFC2C}" destId="{E3395583-7EB4-4B76-8D4D-D27C5911EC6B}" srcOrd="0" destOrd="0" parTransId="{B06BC64D-661E-4EFE-811C-BC739AC0975B}" sibTransId="{92BDF90E-3B1A-41B2-BC79-9B4E5E3BAC5A}"/>
    <dgm:cxn modelId="{6C38AE1B-4803-4B4C-A537-F70362C45372}" type="presOf" srcId="{037B0796-3798-4256-898D-61BFE4848B8B}" destId="{A9EF1219-D775-4084-9AB5-EA96EF3A415C}" srcOrd="0" destOrd="0" presId="urn:microsoft.com/office/officeart/2018/2/layout/IconCircleList"/>
    <dgm:cxn modelId="{1252CF1C-0473-4A0A-8197-DFFCE46FD46C}" type="presOf" srcId="{92BDF90E-3B1A-41B2-BC79-9B4E5E3BAC5A}" destId="{85152373-8129-43E3-9DA1-9EB92FE1BD88}" srcOrd="0" destOrd="0" presId="urn:microsoft.com/office/officeart/2018/2/layout/IconCircleList"/>
    <dgm:cxn modelId="{EA98BE3C-D8D0-465D-B496-7C7BFAA7F6DB}" type="presOf" srcId="{51A4F013-A331-4400-8278-C5A3F0F16BD4}" destId="{682675BF-2937-4096-94D8-110C5813D6C4}" srcOrd="0" destOrd="0" presId="urn:microsoft.com/office/officeart/2018/2/layout/IconCircleList"/>
    <dgm:cxn modelId="{38443F6E-7799-49D9-B825-16614906F840}" type="presOf" srcId="{E3395583-7EB4-4B76-8D4D-D27C5911EC6B}" destId="{72BE9650-D14E-48DD-B34E-A7D9FFAD78DE}" srcOrd="0" destOrd="0" presId="urn:microsoft.com/office/officeart/2018/2/layout/IconCircleList"/>
    <dgm:cxn modelId="{E6F1B277-2E88-4D30-AAFE-294AEAF29769}" type="presOf" srcId="{651FDA90-2882-4F95-AC1C-F015D4ACD824}" destId="{7C4C31C3-2D4A-4896-ADCA-7C9F90C5FE7D}" srcOrd="0" destOrd="0" presId="urn:microsoft.com/office/officeart/2018/2/layout/IconCircleList"/>
    <dgm:cxn modelId="{E432F384-327C-4A39-91C5-0219CB7CA231}" srcId="{66DB5AF9-940B-41B1-A686-BDF26ACCFC2C}" destId="{51A4F013-A331-4400-8278-C5A3F0F16BD4}" srcOrd="1" destOrd="0" parTransId="{2AE31D1E-EEE8-4D58-B620-2F0795FC294B}" sibTransId="{1B6BE59C-40C0-4406-9E2A-787BF72B6FD8}"/>
    <dgm:cxn modelId="{087F2294-32B7-4366-A49A-07E7E213D1CA}" srcId="{66DB5AF9-940B-41B1-A686-BDF26ACCFC2C}" destId="{651FDA90-2882-4F95-AC1C-F015D4ACD824}" srcOrd="2" destOrd="0" parTransId="{E56343A5-471A-4D37-B9CA-A7C7212F3D4B}" sibTransId="{899FD93A-D18C-4AE8-8530-79D354FBC443}"/>
    <dgm:cxn modelId="{CB3CBEBF-A23C-4C0D-8AD5-0BF70E73D6CA}" type="presOf" srcId="{899FD93A-D18C-4AE8-8530-79D354FBC443}" destId="{617F02EE-45D0-43C2-97F1-34CA380717DD}" srcOrd="0" destOrd="0" presId="urn:microsoft.com/office/officeart/2018/2/layout/IconCircleList"/>
    <dgm:cxn modelId="{FED853D0-20A6-40B5-AFD1-3A80433A0242}" type="presOf" srcId="{66DB5AF9-940B-41B1-A686-BDF26ACCFC2C}" destId="{35D2396D-3B80-4C16-9E88-2806F71B15C3}" srcOrd="0" destOrd="0" presId="urn:microsoft.com/office/officeart/2018/2/layout/IconCircleList"/>
    <dgm:cxn modelId="{EB36DFD1-6C10-432B-9780-60566D0E3497}" type="presOf" srcId="{1B6BE59C-40C0-4406-9E2A-787BF72B6FD8}" destId="{A5942638-275B-42E8-80B6-7D529C1830A6}" srcOrd="0" destOrd="0" presId="urn:microsoft.com/office/officeart/2018/2/layout/IconCircleList"/>
    <dgm:cxn modelId="{10A054EC-B43C-435D-9F00-DB02D6CA3FA9}" srcId="{66DB5AF9-940B-41B1-A686-BDF26ACCFC2C}" destId="{037B0796-3798-4256-898D-61BFE4848B8B}" srcOrd="3" destOrd="0" parTransId="{60C2F7AB-32C0-42A9-B43F-7FDA9973B3AD}" sibTransId="{20028059-F962-4080-A98E-C4BA2D9D6511}"/>
    <dgm:cxn modelId="{9A5D08CF-A895-454D-88B6-D87577E20F5A}" type="presParOf" srcId="{35D2396D-3B80-4C16-9E88-2806F71B15C3}" destId="{7459F102-769C-41EA-BB36-32ED245FCE2C}" srcOrd="0" destOrd="0" presId="urn:microsoft.com/office/officeart/2018/2/layout/IconCircleList"/>
    <dgm:cxn modelId="{5EB5E04B-C28D-42BF-813E-FB1F4817B300}" type="presParOf" srcId="{7459F102-769C-41EA-BB36-32ED245FCE2C}" destId="{099A4BC5-BC9E-440C-8612-3FE6BF761CD3}" srcOrd="0" destOrd="0" presId="urn:microsoft.com/office/officeart/2018/2/layout/IconCircleList"/>
    <dgm:cxn modelId="{D7F7AC1C-D861-4812-BB5C-C7EE6E01143F}" type="presParOf" srcId="{099A4BC5-BC9E-440C-8612-3FE6BF761CD3}" destId="{874BBE61-0DEC-4202-9DF2-E35BE92166F6}" srcOrd="0" destOrd="0" presId="urn:microsoft.com/office/officeart/2018/2/layout/IconCircleList"/>
    <dgm:cxn modelId="{772B08D5-E2F8-426B-B1A9-C40C36B2FB3E}" type="presParOf" srcId="{099A4BC5-BC9E-440C-8612-3FE6BF761CD3}" destId="{35FA58CA-18BB-4A52-A88F-3AAB3C2D6BD3}" srcOrd="1" destOrd="0" presId="urn:microsoft.com/office/officeart/2018/2/layout/IconCircleList"/>
    <dgm:cxn modelId="{EF26552B-24DA-45E0-AE22-3FBC843523FE}" type="presParOf" srcId="{099A4BC5-BC9E-440C-8612-3FE6BF761CD3}" destId="{9B41A866-E20A-4428-B000-E3E25FB3B93C}" srcOrd="2" destOrd="0" presId="urn:microsoft.com/office/officeart/2018/2/layout/IconCircleList"/>
    <dgm:cxn modelId="{D06F3098-F28A-4CA0-8118-8ACD20EB6B7E}" type="presParOf" srcId="{099A4BC5-BC9E-440C-8612-3FE6BF761CD3}" destId="{72BE9650-D14E-48DD-B34E-A7D9FFAD78DE}" srcOrd="3" destOrd="0" presId="urn:microsoft.com/office/officeart/2018/2/layout/IconCircleList"/>
    <dgm:cxn modelId="{9D490668-9E4A-47B3-A843-27E958773156}" type="presParOf" srcId="{7459F102-769C-41EA-BB36-32ED245FCE2C}" destId="{85152373-8129-43E3-9DA1-9EB92FE1BD88}" srcOrd="1" destOrd="0" presId="urn:microsoft.com/office/officeart/2018/2/layout/IconCircleList"/>
    <dgm:cxn modelId="{E0499E6A-F11B-479D-B770-F625B7784F19}" type="presParOf" srcId="{7459F102-769C-41EA-BB36-32ED245FCE2C}" destId="{C200BE82-D7C3-4B76-B99B-27B31956FFB3}" srcOrd="2" destOrd="0" presId="urn:microsoft.com/office/officeart/2018/2/layout/IconCircleList"/>
    <dgm:cxn modelId="{747A28D8-8CA2-4C62-85CB-D0B08BFF946A}" type="presParOf" srcId="{C200BE82-D7C3-4B76-B99B-27B31956FFB3}" destId="{8D57D000-DE66-4773-834C-4C6103F7DAA0}" srcOrd="0" destOrd="0" presId="urn:microsoft.com/office/officeart/2018/2/layout/IconCircleList"/>
    <dgm:cxn modelId="{D3A7008B-41BA-4DDC-B19E-A6E27040E261}" type="presParOf" srcId="{C200BE82-D7C3-4B76-B99B-27B31956FFB3}" destId="{4C650588-8808-4CED-B826-625A258D10DB}" srcOrd="1" destOrd="0" presId="urn:microsoft.com/office/officeart/2018/2/layout/IconCircleList"/>
    <dgm:cxn modelId="{987908F0-E988-4E24-909A-0928FFAF8911}" type="presParOf" srcId="{C200BE82-D7C3-4B76-B99B-27B31956FFB3}" destId="{6426DDD7-AAF8-4340-8312-72703F380B9B}" srcOrd="2" destOrd="0" presId="urn:microsoft.com/office/officeart/2018/2/layout/IconCircleList"/>
    <dgm:cxn modelId="{B71799EC-D51C-46C1-A8AD-C2BB13D8EF35}" type="presParOf" srcId="{C200BE82-D7C3-4B76-B99B-27B31956FFB3}" destId="{682675BF-2937-4096-94D8-110C5813D6C4}" srcOrd="3" destOrd="0" presId="urn:microsoft.com/office/officeart/2018/2/layout/IconCircleList"/>
    <dgm:cxn modelId="{D86E32C0-F69E-409D-AD19-BB58C390B28B}" type="presParOf" srcId="{7459F102-769C-41EA-BB36-32ED245FCE2C}" destId="{A5942638-275B-42E8-80B6-7D529C1830A6}" srcOrd="3" destOrd="0" presId="urn:microsoft.com/office/officeart/2018/2/layout/IconCircleList"/>
    <dgm:cxn modelId="{8B85ACDF-6ECB-481D-B5CE-DD585C222856}" type="presParOf" srcId="{7459F102-769C-41EA-BB36-32ED245FCE2C}" destId="{19B8566F-BDFE-4FEE-8F14-F455FC527A10}" srcOrd="4" destOrd="0" presId="urn:microsoft.com/office/officeart/2018/2/layout/IconCircleList"/>
    <dgm:cxn modelId="{036B263C-F39B-4868-A1CB-17B9B2E904CE}" type="presParOf" srcId="{19B8566F-BDFE-4FEE-8F14-F455FC527A10}" destId="{ABA51705-B7E6-4E80-9681-6DC9C37DC688}" srcOrd="0" destOrd="0" presId="urn:microsoft.com/office/officeart/2018/2/layout/IconCircleList"/>
    <dgm:cxn modelId="{BCB25C3B-CC2B-4CAB-85B1-3F7508F180B0}" type="presParOf" srcId="{19B8566F-BDFE-4FEE-8F14-F455FC527A10}" destId="{F360FFD5-554F-4764-BBAA-012D3CB5EC42}" srcOrd="1" destOrd="0" presId="urn:microsoft.com/office/officeart/2018/2/layout/IconCircleList"/>
    <dgm:cxn modelId="{16515F52-23FF-4A32-AC26-D5BBF5ABA845}" type="presParOf" srcId="{19B8566F-BDFE-4FEE-8F14-F455FC527A10}" destId="{519AB703-B323-435B-9352-E2F511B88E70}" srcOrd="2" destOrd="0" presId="urn:microsoft.com/office/officeart/2018/2/layout/IconCircleList"/>
    <dgm:cxn modelId="{97EF2559-C01A-4FA2-96A5-D0D09E87211D}" type="presParOf" srcId="{19B8566F-BDFE-4FEE-8F14-F455FC527A10}" destId="{7C4C31C3-2D4A-4896-ADCA-7C9F90C5FE7D}" srcOrd="3" destOrd="0" presId="urn:microsoft.com/office/officeart/2018/2/layout/IconCircleList"/>
    <dgm:cxn modelId="{31250860-4C00-453E-87B4-02AD0F905D0C}" type="presParOf" srcId="{7459F102-769C-41EA-BB36-32ED245FCE2C}" destId="{617F02EE-45D0-43C2-97F1-34CA380717DD}" srcOrd="5" destOrd="0" presId="urn:microsoft.com/office/officeart/2018/2/layout/IconCircleList"/>
    <dgm:cxn modelId="{A8D1304C-1BCF-47B7-8D87-1B04DE74D841}" type="presParOf" srcId="{7459F102-769C-41EA-BB36-32ED245FCE2C}" destId="{F7829065-0FF6-4C78-8A4C-74C5ABD1D79E}" srcOrd="6" destOrd="0" presId="urn:microsoft.com/office/officeart/2018/2/layout/IconCircleList"/>
    <dgm:cxn modelId="{12B66BB3-4174-4C7E-9CB9-214CD66B1932}" type="presParOf" srcId="{F7829065-0FF6-4C78-8A4C-74C5ABD1D79E}" destId="{2E98A9D2-E539-437C-A8B7-39A1B3E032F3}" srcOrd="0" destOrd="0" presId="urn:microsoft.com/office/officeart/2018/2/layout/IconCircleList"/>
    <dgm:cxn modelId="{DF429D22-D007-4FBC-AA25-7ED886D63C0A}" type="presParOf" srcId="{F7829065-0FF6-4C78-8A4C-74C5ABD1D79E}" destId="{CAA6647A-F078-4313-BAE4-B71AA72D0EEC}" srcOrd="1" destOrd="0" presId="urn:microsoft.com/office/officeart/2018/2/layout/IconCircleList"/>
    <dgm:cxn modelId="{1A3823BE-F657-4A1C-8373-C43D9A0C6730}" type="presParOf" srcId="{F7829065-0FF6-4C78-8A4C-74C5ABD1D79E}" destId="{A5DB8CB0-4089-4000-9D0A-9641D9934822}" srcOrd="2" destOrd="0" presId="urn:microsoft.com/office/officeart/2018/2/layout/IconCircleList"/>
    <dgm:cxn modelId="{52D106BB-EC2D-43C5-8C93-729F7BFA3ED0}" type="presParOf" srcId="{F7829065-0FF6-4C78-8A4C-74C5ABD1D79E}" destId="{A9EF1219-D775-4084-9AB5-EA96EF3A41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9F0F44-9101-46E2-86C5-775D12137C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1511E0-E128-4EE4-8A6E-59014FE0A00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Nasi klienci uwielbiają:</a:t>
          </a:r>
          <a:endParaRPr lang="en-US"/>
        </a:p>
      </dgm:t>
    </dgm:pt>
    <dgm:pt modelId="{B574FE91-6FD3-4DCD-BC14-ED7CD7C4693A}" type="parTrans" cxnId="{BC6ED145-7088-42EB-B39C-AB597F63F06D}">
      <dgm:prSet/>
      <dgm:spPr/>
      <dgm:t>
        <a:bodyPr/>
        <a:lstStyle/>
        <a:p>
          <a:endParaRPr lang="en-US"/>
        </a:p>
      </dgm:t>
    </dgm:pt>
    <dgm:pt modelId="{71F07701-6677-40A1-9A94-53F039E1C145}" type="sibTrans" cxnId="{BC6ED145-7088-42EB-B39C-AB597F63F06D}">
      <dgm:prSet/>
      <dgm:spPr/>
      <dgm:t>
        <a:bodyPr/>
        <a:lstStyle/>
        <a:p>
          <a:endParaRPr lang="en-US"/>
        </a:p>
      </dgm:t>
    </dgm:pt>
    <dgm:pt modelId="{74F2EEF5-4787-402A-9003-78A7027CB99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Jakość produktów</a:t>
          </a:r>
          <a:r>
            <a:rPr lang="pl-PL"/>
            <a:t>: Trwałość i dbałość o detale.</a:t>
          </a:r>
          <a:endParaRPr lang="en-US"/>
        </a:p>
      </dgm:t>
    </dgm:pt>
    <dgm:pt modelId="{89F28009-49F9-4433-87F9-3FA3F0EB3EBD}" type="parTrans" cxnId="{6627CE79-5233-4A35-BEAC-D352BF6199E0}">
      <dgm:prSet/>
      <dgm:spPr/>
      <dgm:t>
        <a:bodyPr/>
        <a:lstStyle/>
        <a:p>
          <a:endParaRPr lang="en-US"/>
        </a:p>
      </dgm:t>
    </dgm:pt>
    <dgm:pt modelId="{52F83C97-3E82-463B-AA25-9CEBF39D20C3}" type="sibTrans" cxnId="{6627CE79-5233-4A35-BEAC-D352BF6199E0}">
      <dgm:prSet/>
      <dgm:spPr/>
      <dgm:t>
        <a:bodyPr/>
        <a:lstStyle/>
        <a:p>
          <a:endParaRPr lang="en-US"/>
        </a:p>
      </dgm:t>
    </dgm:pt>
    <dgm:pt modelId="{FDB93E11-714B-41E1-B782-9D023CB1780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Styl</a:t>
          </a:r>
          <a:r>
            <a:rPr lang="pl-PL"/>
            <a:t>: Ubrania, które łączą modę z wygodą.</a:t>
          </a:r>
          <a:endParaRPr lang="en-US"/>
        </a:p>
      </dgm:t>
    </dgm:pt>
    <dgm:pt modelId="{E6497BB1-347D-49F5-BDEF-C47325772B23}" type="parTrans" cxnId="{B43E04F2-4175-47D7-9290-20B3AD4487C5}">
      <dgm:prSet/>
      <dgm:spPr/>
      <dgm:t>
        <a:bodyPr/>
        <a:lstStyle/>
        <a:p>
          <a:endParaRPr lang="en-US"/>
        </a:p>
      </dgm:t>
    </dgm:pt>
    <dgm:pt modelId="{4AD626DE-A676-4276-8E63-5F419B0728E8}" type="sibTrans" cxnId="{B43E04F2-4175-47D7-9290-20B3AD4487C5}">
      <dgm:prSet/>
      <dgm:spPr/>
      <dgm:t>
        <a:bodyPr/>
        <a:lstStyle/>
        <a:p>
          <a:endParaRPr lang="en-US"/>
        </a:p>
      </dgm:t>
    </dgm:pt>
    <dgm:pt modelId="{293C2AE7-F494-489F-BB6E-63EEA93CA93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/>
            <a:t>Etyczność</a:t>
          </a:r>
          <a:r>
            <a:rPr lang="pl-PL"/>
            <a:t>: Klienci doceniają naszą odpowiedzialność w produkcji i dbałość o planetę.</a:t>
          </a:r>
          <a:endParaRPr lang="en-US"/>
        </a:p>
      </dgm:t>
    </dgm:pt>
    <dgm:pt modelId="{F85022F7-F794-4E59-85F5-F0F3ACD8B433}" type="parTrans" cxnId="{AB9DB592-200A-409C-B70D-13A9AD24F890}">
      <dgm:prSet/>
      <dgm:spPr/>
      <dgm:t>
        <a:bodyPr/>
        <a:lstStyle/>
        <a:p>
          <a:endParaRPr lang="en-US"/>
        </a:p>
      </dgm:t>
    </dgm:pt>
    <dgm:pt modelId="{41B324AE-5501-4DD7-9620-F176C2674C24}" type="sibTrans" cxnId="{AB9DB592-200A-409C-B70D-13A9AD24F890}">
      <dgm:prSet/>
      <dgm:spPr/>
      <dgm:t>
        <a:bodyPr/>
        <a:lstStyle/>
        <a:p>
          <a:endParaRPr lang="en-US"/>
        </a:p>
      </dgm:t>
    </dgm:pt>
    <dgm:pt modelId="{67995826-F4FB-40EE-B116-27E5FEA82A5B}" type="pres">
      <dgm:prSet presAssocID="{1D9F0F44-9101-46E2-86C5-775D12137C0E}" presName="root" presStyleCnt="0">
        <dgm:presLayoutVars>
          <dgm:dir/>
          <dgm:resizeHandles val="exact"/>
        </dgm:presLayoutVars>
      </dgm:prSet>
      <dgm:spPr/>
    </dgm:pt>
    <dgm:pt modelId="{29014FC6-8D53-41A8-BDC6-5759B622033C}" type="pres">
      <dgm:prSet presAssocID="{BF1511E0-E128-4EE4-8A6E-59014FE0A001}" presName="compNode" presStyleCnt="0"/>
      <dgm:spPr/>
    </dgm:pt>
    <dgm:pt modelId="{914133BC-BDAF-4353-BE3A-062E16ED0908}" type="pres">
      <dgm:prSet presAssocID="{BF1511E0-E128-4EE4-8A6E-59014FE0A001}" presName="bgRect" presStyleLbl="bgShp" presStyleIdx="0" presStyleCnt="4"/>
      <dgm:spPr/>
    </dgm:pt>
    <dgm:pt modelId="{379A4E17-B0A0-467F-A97D-BAC386DA7B8B}" type="pres">
      <dgm:prSet presAssocID="{BF1511E0-E128-4EE4-8A6E-59014FE0A0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E0C64EF-E273-4029-BDA9-9AD4953F8C81}" type="pres">
      <dgm:prSet presAssocID="{BF1511E0-E128-4EE4-8A6E-59014FE0A001}" presName="spaceRect" presStyleCnt="0"/>
      <dgm:spPr/>
    </dgm:pt>
    <dgm:pt modelId="{D4462104-03B3-4AB5-B994-F29E88C5BDCA}" type="pres">
      <dgm:prSet presAssocID="{BF1511E0-E128-4EE4-8A6E-59014FE0A001}" presName="parTx" presStyleLbl="revTx" presStyleIdx="0" presStyleCnt="4">
        <dgm:presLayoutVars>
          <dgm:chMax val="0"/>
          <dgm:chPref val="0"/>
        </dgm:presLayoutVars>
      </dgm:prSet>
      <dgm:spPr/>
    </dgm:pt>
    <dgm:pt modelId="{E44DAF57-8A31-4EBD-B2D5-E9C2D160E869}" type="pres">
      <dgm:prSet presAssocID="{71F07701-6677-40A1-9A94-53F039E1C145}" presName="sibTrans" presStyleCnt="0"/>
      <dgm:spPr/>
    </dgm:pt>
    <dgm:pt modelId="{0BE36D6D-1BFC-4F15-8555-69E136324A3A}" type="pres">
      <dgm:prSet presAssocID="{74F2EEF5-4787-402A-9003-78A7027CB993}" presName="compNode" presStyleCnt="0"/>
      <dgm:spPr/>
    </dgm:pt>
    <dgm:pt modelId="{7AA606DF-867F-454B-8675-A506B9B69609}" type="pres">
      <dgm:prSet presAssocID="{74F2EEF5-4787-402A-9003-78A7027CB993}" presName="bgRect" presStyleLbl="bgShp" presStyleIdx="1" presStyleCnt="4"/>
      <dgm:spPr/>
    </dgm:pt>
    <dgm:pt modelId="{87E874AC-9093-4F18-B4A2-9247BB2E286E}" type="pres">
      <dgm:prSet presAssocID="{74F2EEF5-4787-402A-9003-78A7027CB9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ACB8635F-77C7-42F1-8520-AA5BDDF57E51}" type="pres">
      <dgm:prSet presAssocID="{74F2EEF5-4787-402A-9003-78A7027CB993}" presName="spaceRect" presStyleCnt="0"/>
      <dgm:spPr/>
    </dgm:pt>
    <dgm:pt modelId="{597AC128-298D-4EE8-89B4-B2E0D678A60C}" type="pres">
      <dgm:prSet presAssocID="{74F2EEF5-4787-402A-9003-78A7027CB993}" presName="parTx" presStyleLbl="revTx" presStyleIdx="1" presStyleCnt="4">
        <dgm:presLayoutVars>
          <dgm:chMax val="0"/>
          <dgm:chPref val="0"/>
        </dgm:presLayoutVars>
      </dgm:prSet>
      <dgm:spPr/>
    </dgm:pt>
    <dgm:pt modelId="{537366E9-64D3-4F7F-81EA-F6AFBDE28E58}" type="pres">
      <dgm:prSet presAssocID="{52F83C97-3E82-463B-AA25-9CEBF39D20C3}" presName="sibTrans" presStyleCnt="0"/>
      <dgm:spPr/>
    </dgm:pt>
    <dgm:pt modelId="{E55959A5-8E9E-4A76-83B8-7D1222C68C91}" type="pres">
      <dgm:prSet presAssocID="{FDB93E11-714B-41E1-B782-9D023CB1780E}" presName="compNode" presStyleCnt="0"/>
      <dgm:spPr/>
    </dgm:pt>
    <dgm:pt modelId="{F51F321F-FA7C-4183-8F5A-AAB4735AE34E}" type="pres">
      <dgm:prSet presAssocID="{FDB93E11-714B-41E1-B782-9D023CB1780E}" presName="bgRect" presStyleLbl="bgShp" presStyleIdx="2" presStyleCnt="4"/>
      <dgm:spPr/>
    </dgm:pt>
    <dgm:pt modelId="{C8BDC2F8-A6F7-49C3-A725-65241A3D0A96}" type="pres">
      <dgm:prSet presAssocID="{FDB93E11-714B-41E1-B782-9D023CB178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nitur"/>
        </a:ext>
      </dgm:extLst>
    </dgm:pt>
    <dgm:pt modelId="{88EED33C-D19F-488C-AE28-C578B0F42116}" type="pres">
      <dgm:prSet presAssocID="{FDB93E11-714B-41E1-B782-9D023CB1780E}" presName="spaceRect" presStyleCnt="0"/>
      <dgm:spPr/>
    </dgm:pt>
    <dgm:pt modelId="{DCBFA1DD-E337-4F12-BB45-E3158C9BCB90}" type="pres">
      <dgm:prSet presAssocID="{FDB93E11-714B-41E1-B782-9D023CB1780E}" presName="parTx" presStyleLbl="revTx" presStyleIdx="2" presStyleCnt="4">
        <dgm:presLayoutVars>
          <dgm:chMax val="0"/>
          <dgm:chPref val="0"/>
        </dgm:presLayoutVars>
      </dgm:prSet>
      <dgm:spPr/>
    </dgm:pt>
    <dgm:pt modelId="{48C7899F-F35C-4112-B990-73A6B325E52E}" type="pres">
      <dgm:prSet presAssocID="{4AD626DE-A676-4276-8E63-5F419B0728E8}" presName="sibTrans" presStyleCnt="0"/>
      <dgm:spPr/>
    </dgm:pt>
    <dgm:pt modelId="{D687E39C-EC47-4DF5-B658-D97EA74ABDB0}" type="pres">
      <dgm:prSet presAssocID="{293C2AE7-F494-489F-BB6E-63EEA93CA934}" presName="compNode" presStyleCnt="0"/>
      <dgm:spPr/>
    </dgm:pt>
    <dgm:pt modelId="{FA87E7B1-6547-4F93-895E-08678DA27A14}" type="pres">
      <dgm:prSet presAssocID="{293C2AE7-F494-489F-BB6E-63EEA93CA934}" presName="bgRect" presStyleLbl="bgShp" presStyleIdx="3" presStyleCnt="4"/>
      <dgm:spPr/>
    </dgm:pt>
    <dgm:pt modelId="{FE6A0C34-B95D-4ACF-BE71-964471A7EA85}" type="pres">
      <dgm:prSet presAssocID="{293C2AE7-F494-489F-BB6E-63EEA93CA9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7B74523-D228-43BD-A74F-8AF263A98C1A}" type="pres">
      <dgm:prSet presAssocID="{293C2AE7-F494-489F-BB6E-63EEA93CA934}" presName="spaceRect" presStyleCnt="0"/>
      <dgm:spPr/>
    </dgm:pt>
    <dgm:pt modelId="{8494D9F8-1945-43EB-849D-A35A360F768F}" type="pres">
      <dgm:prSet presAssocID="{293C2AE7-F494-489F-BB6E-63EEA93CA9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6ED145-7088-42EB-B39C-AB597F63F06D}" srcId="{1D9F0F44-9101-46E2-86C5-775D12137C0E}" destId="{BF1511E0-E128-4EE4-8A6E-59014FE0A001}" srcOrd="0" destOrd="0" parTransId="{B574FE91-6FD3-4DCD-BC14-ED7CD7C4693A}" sibTransId="{71F07701-6677-40A1-9A94-53F039E1C145}"/>
    <dgm:cxn modelId="{C0AF1948-0C1C-4370-A44D-D6C74193BF81}" type="presOf" srcId="{293C2AE7-F494-489F-BB6E-63EEA93CA934}" destId="{8494D9F8-1945-43EB-849D-A35A360F768F}" srcOrd="0" destOrd="0" presId="urn:microsoft.com/office/officeart/2018/2/layout/IconVerticalSolidList"/>
    <dgm:cxn modelId="{35B75A79-E55D-45D5-BD31-82EC4F72DE4C}" type="presOf" srcId="{BF1511E0-E128-4EE4-8A6E-59014FE0A001}" destId="{D4462104-03B3-4AB5-B994-F29E88C5BDCA}" srcOrd="0" destOrd="0" presId="urn:microsoft.com/office/officeart/2018/2/layout/IconVerticalSolidList"/>
    <dgm:cxn modelId="{6627CE79-5233-4A35-BEAC-D352BF6199E0}" srcId="{1D9F0F44-9101-46E2-86C5-775D12137C0E}" destId="{74F2EEF5-4787-402A-9003-78A7027CB993}" srcOrd="1" destOrd="0" parTransId="{89F28009-49F9-4433-87F9-3FA3F0EB3EBD}" sibTransId="{52F83C97-3E82-463B-AA25-9CEBF39D20C3}"/>
    <dgm:cxn modelId="{C2644486-BC51-4767-9376-892EE6803B53}" type="presOf" srcId="{1D9F0F44-9101-46E2-86C5-775D12137C0E}" destId="{67995826-F4FB-40EE-B116-27E5FEA82A5B}" srcOrd="0" destOrd="0" presId="urn:microsoft.com/office/officeart/2018/2/layout/IconVerticalSolidList"/>
    <dgm:cxn modelId="{AB9DB592-200A-409C-B70D-13A9AD24F890}" srcId="{1D9F0F44-9101-46E2-86C5-775D12137C0E}" destId="{293C2AE7-F494-489F-BB6E-63EEA93CA934}" srcOrd="3" destOrd="0" parTransId="{F85022F7-F794-4E59-85F5-F0F3ACD8B433}" sibTransId="{41B324AE-5501-4DD7-9620-F176C2674C24}"/>
    <dgm:cxn modelId="{482C2AA3-71C6-49F0-B656-FF25016177F7}" type="presOf" srcId="{74F2EEF5-4787-402A-9003-78A7027CB993}" destId="{597AC128-298D-4EE8-89B4-B2E0D678A60C}" srcOrd="0" destOrd="0" presId="urn:microsoft.com/office/officeart/2018/2/layout/IconVerticalSolidList"/>
    <dgm:cxn modelId="{B43E04F2-4175-47D7-9290-20B3AD4487C5}" srcId="{1D9F0F44-9101-46E2-86C5-775D12137C0E}" destId="{FDB93E11-714B-41E1-B782-9D023CB1780E}" srcOrd="2" destOrd="0" parTransId="{E6497BB1-347D-49F5-BDEF-C47325772B23}" sibTransId="{4AD626DE-A676-4276-8E63-5F419B0728E8}"/>
    <dgm:cxn modelId="{5B297DF9-FE4D-45E6-8684-BEFBBABCAE11}" type="presOf" srcId="{FDB93E11-714B-41E1-B782-9D023CB1780E}" destId="{DCBFA1DD-E337-4F12-BB45-E3158C9BCB90}" srcOrd="0" destOrd="0" presId="urn:microsoft.com/office/officeart/2018/2/layout/IconVerticalSolidList"/>
    <dgm:cxn modelId="{6F2D1047-5B2D-41A6-981E-23ED0BCF4981}" type="presParOf" srcId="{67995826-F4FB-40EE-B116-27E5FEA82A5B}" destId="{29014FC6-8D53-41A8-BDC6-5759B622033C}" srcOrd="0" destOrd="0" presId="urn:microsoft.com/office/officeart/2018/2/layout/IconVerticalSolidList"/>
    <dgm:cxn modelId="{8A461115-7A70-454F-BACD-C24A440C6FE1}" type="presParOf" srcId="{29014FC6-8D53-41A8-BDC6-5759B622033C}" destId="{914133BC-BDAF-4353-BE3A-062E16ED0908}" srcOrd="0" destOrd="0" presId="urn:microsoft.com/office/officeart/2018/2/layout/IconVerticalSolidList"/>
    <dgm:cxn modelId="{A4BD1C31-2A7F-4349-BA31-727B7560C19D}" type="presParOf" srcId="{29014FC6-8D53-41A8-BDC6-5759B622033C}" destId="{379A4E17-B0A0-467F-A97D-BAC386DA7B8B}" srcOrd="1" destOrd="0" presId="urn:microsoft.com/office/officeart/2018/2/layout/IconVerticalSolidList"/>
    <dgm:cxn modelId="{9FDEDA39-1B98-4A9F-A87A-04EB00742E5A}" type="presParOf" srcId="{29014FC6-8D53-41A8-BDC6-5759B622033C}" destId="{4E0C64EF-E273-4029-BDA9-9AD4953F8C81}" srcOrd="2" destOrd="0" presId="urn:microsoft.com/office/officeart/2018/2/layout/IconVerticalSolidList"/>
    <dgm:cxn modelId="{C87B7C6C-D4A2-4181-85E4-4A9774F48BBA}" type="presParOf" srcId="{29014FC6-8D53-41A8-BDC6-5759B622033C}" destId="{D4462104-03B3-4AB5-B994-F29E88C5BDCA}" srcOrd="3" destOrd="0" presId="urn:microsoft.com/office/officeart/2018/2/layout/IconVerticalSolidList"/>
    <dgm:cxn modelId="{C451BFAF-8D5B-48BC-B3C2-E3FEBDA0FA08}" type="presParOf" srcId="{67995826-F4FB-40EE-B116-27E5FEA82A5B}" destId="{E44DAF57-8A31-4EBD-B2D5-E9C2D160E869}" srcOrd="1" destOrd="0" presId="urn:microsoft.com/office/officeart/2018/2/layout/IconVerticalSolidList"/>
    <dgm:cxn modelId="{23F38991-2C9A-44EF-8168-15B7B6582A32}" type="presParOf" srcId="{67995826-F4FB-40EE-B116-27E5FEA82A5B}" destId="{0BE36D6D-1BFC-4F15-8555-69E136324A3A}" srcOrd="2" destOrd="0" presId="urn:microsoft.com/office/officeart/2018/2/layout/IconVerticalSolidList"/>
    <dgm:cxn modelId="{448FD5EA-142B-4E23-AD65-395F6B4061CF}" type="presParOf" srcId="{0BE36D6D-1BFC-4F15-8555-69E136324A3A}" destId="{7AA606DF-867F-454B-8675-A506B9B69609}" srcOrd="0" destOrd="0" presId="urn:microsoft.com/office/officeart/2018/2/layout/IconVerticalSolidList"/>
    <dgm:cxn modelId="{156ED0B5-9A18-4414-9423-ADB684C1EF98}" type="presParOf" srcId="{0BE36D6D-1BFC-4F15-8555-69E136324A3A}" destId="{87E874AC-9093-4F18-B4A2-9247BB2E286E}" srcOrd="1" destOrd="0" presId="urn:microsoft.com/office/officeart/2018/2/layout/IconVerticalSolidList"/>
    <dgm:cxn modelId="{AB24AE93-8C8F-4FAE-9EFC-B100308858CB}" type="presParOf" srcId="{0BE36D6D-1BFC-4F15-8555-69E136324A3A}" destId="{ACB8635F-77C7-42F1-8520-AA5BDDF57E51}" srcOrd="2" destOrd="0" presId="urn:microsoft.com/office/officeart/2018/2/layout/IconVerticalSolidList"/>
    <dgm:cxn modelId="{155F3930-42AE-475C-B6D6-6CA16B413F8F}" type="presParOf" srcId="{0BE36D6D-1BFC-4F15-8555-69E136324A3A}" destId="{597AC128-298D-4EE8-89B4-B2E0D678A60C}" srcOrd="3" destOrd="0" presId="urn:microsoft.com/office/officeart/2018/2/layout/IconVerticalSolidList"/>
    <dgm:cxn modelId="{00062BAD-F8E3-408D-A110-B669E29F15E1}" type="presParOf" srcId="{67995826-F4FB-40EE-B116-27E5FEA82A5B}" destId="{537366E9-64D3-4F7F-81EA-F6AFBDE28E58}" srcOrd="3" destOrd="0" presId="urn:microsoft.com/office/officeart/2018/2/layout/IconVerticalSolidList"/>
    <dgm:cxn modelId="{131C5F22-DAC2-473C-A3CE-1335EA064A34}" type="presParOf" srcId="{67995826-F4FB-40EE-B116-27E5FEA82A5B}" destId="{E55959A5-8E9E-4A76-83B8-7D1222C68C91}" srcOrd="4" destOrd="0" presId="urn:microsoft.com/office/officeart/2018/2/layout/IconVerticalSolidList"/>
    <dgm:cxn modelId="{EA1E6348-19AE-48C5-B170-E9D2E8489C87}" type="presParOf" srcId="{E55959A5-8E9E-4A76-83B8-7D1222C68C91}" destId="{F51F321F-FA7C-4183-8F5A-AAB4735AE34E}" srcOrd="0" destOrd="0" presId="urn:microsoft.com/office/officeart/2018/2/layout/IconVerticalSolidList"/>
    <dgm:cxn modelId="{5897EFAF-9DDE-4F0C-80D8-FE1B76F85804}" type="presParOf" srcId="{E55959A5-8E9E-4A76-83B8-7D1222C68C91}" destId="{C8BDC2F8-A6F7-49C3-A725-65241A3D0A96}" srcOrd="1" destOrd="0" presId="urn:microsoft.com/office/officeart/2018/2/layout/IconVerticalSolidList"/>
    <dgm:cxn modelId="{A5C36FF3-89E3-4FA3-9A7D-12E8B0C2FC2E}" type="presParOf" srcId="{E55959A5-8E9E-4A76-83B8-7D1222C68C91}" destId="{88EED33C-D19F-488C-AE28-C578B0F42116}" srcOrd="2" destOrd="0" presId="urn:microsoft.com/office/officeart/2018/2/layout/IconVerticalSolidList"/>
    <dgm:cxn modelId="{129E40AC-8D05-49F3-A223-7DEECB1AD339}" type="presParOf" srcId="{E55959A5-8E9E-4A76-83B8-7D1222C68C91}" destId="{DCBFA1DD-E337-4F12-BB45-E3158C9BCB90}" srcOrd="3" destOrd="0" presId="urn:microsoft.com/office/officeart/2018/2/layout/IconVerticalSolidList"/>
    <dgm:cxn modelId="{0BD60381-4D88-46ED-BF68-FD07555C1594}" type="presParOf" srcId="{67995826-F4FB-40EE-B116-27E5FEA82A5B}" destId="{48C7899F-F35C-4112-B990-73A6B325E52E}" srcOrd="5" destOrd="0" presId="urn:microsoft.com/office/officeart/2018/2/layout/IconVerticalSolidList"/>
    <dgm:cxn modelId="{269FEDB3-79CF-46EB-9D94-6B1790D4DAA6}" type="presParOf" srcId="{67995826-F4FB-40EE-B116-27E5FEA82A5B}" destId="{D687E39C-EC47-4DF5-B658-D97EA74ABDB0}" srcOrd="6" destOrd="0" presId="urn:microsoft.com/office/officeart/2018/2/layout/IconVerticalSolidList"/>
    <dgm:cxn modelId="{79109C39-1B00-4DF2-8EEF-108ADAD761D4}" type="presParOf" srcId="{D687E39C-EC47-4DF5-B658-D97EA74ABDB0}" destId="{FA87E7B1-6547-4F93-895E-08678DA27A14}" srcOrd="0" destOrd="0" presId="urn:microsoft.com/office/officeart/2018/2/layout/IconVerticalSolidList"/>
    <dgm:cxn modelId="{27FDB742-0A66-4EA8-B1FB-B7936293A7A3}" type="presParOf" srcId="{D687E39C-EC47-4DF5-B658-D97EA74ABDB0}" destId="{FE6A0C34-B95D-4ACF-BE71-964471A7EA85}" srcOrd="1" destOrd="0" presId="urn:microsoft.com/office/officeart/2018/2/layout/IconVerticalSolidList"/>
    <dgm:cxn modelId="{04B59F41-658B-4A49-B149-2DC237695F94}" type="presParOf" srcId="{D687E39C-EC47-4DF5-B658-D97EA74ABDB0}" destId="{E7B74523-D228-43BD-A74F-8AF263A98C1A}" srcOrd="2" destOrd="0" presId="urn:microsoft.com/office/officeart/2018/2/layout/IconVerticalSolidList"/>
    <dgm:cxn modelId="{947D9958-8064-43DC-BF3F-1D36D03D898C}" type="presParOf" srcId="{D687E39C-EC47-4DF5-B658-D97EA74ABDB0}" destId="{8494D9F8-1945-43EB-849D-A35A360F76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A24490-9164-4294-A38F-E40CD4CA264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1FF515-30B5-4C1C-98AB-08040EDB06B4}">
      <dgm:prSet/>
      <dgm:spPr/>
      <dgm:t>
        <a:bodyPr/>
        <a:lstStyle/>
        <a:p>
          <a:r>
            <a:rPr lang="pl-PL" b="1"/>
            <a:t>Nowe kolekcje</a:t>
          </a:r>
          <a:r>
            <a:rPr lang="pl-PL"/>
            <a:t>: Rozszerzenie asortymentu o dodatkowe kategorie (np. obuwie).</a:t>
          </a:r>
          <a:endParaRPr lang="en-US"/>
        </a:p>
      </dgm:t>
    </dgm:pt>
    <dgm:pt modelId="{50AFA07A-48AF-4852-A0D4-289B4765F429}" type="parTrans" cxnId="{615BDD08-5426-445B-896B-BEBDDC9B0F09}">
      <dgm:prSet/>
      <dgm:spPr/>
      <dgm:t>
        <a:bodyPr/>
        <a:lstStyle/>
        <a:p>
          <a:endParaRPr lang="en-US"/>
        </a:p>
      </dgm:t>
    </dgm:pt>
    <dgm:pt modelId="{96E7098A-CB51-4218-845A-1BB433BD3436}" type="sibTrans" cxnId="{615BDD08-5426-445B-896B-BEBDDC9B0F0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835C27B-CDA1-4B90-90C9-CF81F2C61D5A}">
      <dgm:prSet/>
      <dgm:spPr/>
      <dgm:t>
        <a:bodyPr/>
        <a:lstStyle/>
        <a:p>
          <a:r>
            <a:rPr lang="pl-PL" b="1"/>
            <a:t>Ekspansja na rynki zagraniczne</a:t>
          </a:r>
          <a:r>
            <a:rPr lang="pl-PL"/>
            <a:t>: Wprowadzenie marki na rynki europejskie i amerykańskie.</a:t>
          </a:r>
          <a:endParaRPr lang="en-US"/>
        </a:p>
      </dgm:t>
    </dgm:pt>
    <dgm:pt modelId="{61A8B442-00E8-411A-BA5B-60288D89639B}" type="parTrans" cxnId="{B0A2A5B7-EB5E-4A4B-B47A-FCFE7E6E9F82}">
      <dgm:prSet/>
      <dgm:spPr/>
      <dgm:t>
        <a:bodyPr/>
        <a:lstStyle/>
        <a:p>
          <a:endParaRPr lang="en-US"/>
        </a:p>
      </dgm:t>
    </dgm:pt>
    <dgm:pt modelId="{BECBFEE5-C9C7-4CF7-83AD-F61C199C32C3}" type="sibTrans" cxnId="{B0A2A5B7-EB5E-4A4B-B47A-FCFE7E6E9F8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3FE533F-CA31-4BF4-8FBB-34D1927FE351}">
      <dgm:prSet/>
      <dgm:spPr/>
      <dgm:t>
        <a:bodyPr/>
        <a:lstStyle/>
        <a:p>
          <a:r>
            <a:rPr lang="pl-PL" b="1"/>
            <a:t>Inwestycje w innowacje</a:t>
          </a:r>
          <a:r>
            <a:rPr lang="pl-PL"/>
            <a:t>: Nowoczesne technologie produkcji, biodegradowalne materiały.</a:t>
          </a:r>
          <a:endParaRPr lang="en-US"/>
        </a:p>
      </dgm:t>
    </dgm:pt>
    <dgm:pt modelId="{189DCB81-9F33-4527-9BEC-489A8B7C0BE7}" type="parTrans" cxnId="{F78EF622-4F83-4A5F-BE00-E226D993567D}">
      <dgm:prSet/>
      <dgm:spPr/>
      <dgm:t>
        <a:bodyPr/>
        <a:lstStyle/>
        <a:p>
          <a:endParaRPr lang="en-US"/>
        </a:p>
      </dgm:t>
    </dgm:pt>
    <dgm:pt modelId="{8A42DE5C-55CA-4D00-8684-007EA740371C}" type="sibTrans" cxnId="{F78EF622-4F83-4A5F-BE00-E226D993567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45B3D91-0C70-477C-BB2E-C583E6D5547A}">
      <dgm:prSet/>
      <dgm:spPr/>
      <dgm:t>
        <a:bodyPr/>
        <a:lstStyle/>
        <a:p>
          <a:r>
            <a:rPr lang="pl-PL" b="1"/>
            <a:t>Współpraca z innymi markami ekologicznymi</a:t>
          </a:r>
          <a:r>
            <a:rPr lang="pl-PL"/>
            <a:t>: Działania na rzecz wspólnej edukacji konsumentów.</a:t>
          </a:r>
          <a:endParaRPr lang="en-US"/>
        </a:p>
      </dgm:t>
    </dgm:pt>
    <dgm:pt modelId="{E0362CF7-EEA0-4065-A42F-4C3C62E5788D}" type="parTrans" cxnId="{FC29BA70-622A-450A-A440-0E33F02124E1}">
      <dgm:prSet/>
      <dgm:spPr/>
      <dgm:t>
        <a:bodyPr/>
        <a:lstStyle/>
        <a:p>
          <a:endParaRPr lang="en-US"/>
        </a:p>
      </dgm:t>
    </dgm:pt>
    <dgm:pt modelId="{769EE436-6402-459C-A872-51FC00BE2ED0}" type="sibTrans" cxnId="{FC29BA70-622A-450A-A440-0E33F02124E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7A14666-97A1-459F-AF43-B503F061AA14}" type="pres">
      <dgm:prSet presAssocID="{27A24490-9164-4294-A38F-E40CD4CA264F}" presName="Name0" presStyleCnt="0">
        <dgm:presLayoutVars>
          <dgm:animLvl val="lvl"/>
          <dgm:resizeHandles val="exact"/>
        </dgm:presLayoutVars>
      </dgm:prSet>
      <dgm:spPr/>
    </dgm:pt>
    <dgm:pt modelId="{7550DBF3-9482-4DBC-85C9-FDA481F67085}" type="pres">
      <dgm:prSet presAssocID="{E71FF515-30B5-4C1C-98AB-08040EDB06B4}" presName="compositeNode" presStyleCnt="0">
        <dgm:presLayoutVars>
          <dgm:bulletEnabled val="1"/>
        </dgm:presLayoutVars>
      </dgm:prSet>
      <dgm:spPr/>
    </dgm:pt>
    <dgm:pt modelId="{1B538FA9-F79F-4D41-A34B-736EE8877917}" type="pres">
      <dgm:prSet presAssocID="{E71FF515-30B5-4C1C-98AB-08040EDB06B4}" presName="bgRect" presStyleLbl="bgAccFollowNode1" presStyleIdx="0" presStyleCnt="4"/>
      <dgm:spPr/>
    </dgm:pt>
    <dgm:pt modelId="{44D2D181-BEE3-4184-9CBC-D6DB8EAE1B47}" type="pres">
      <dgm:prSet presAssocID="{96E7098A-CB51-4218-845A-1BB433BD343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EB03E63-0EA8-4B95-B9C1-F0DE4F3B4527}" type="pres">
      <dgm:prSet presAssocID="{E71FF515-30B5-4C1C-98AB-08040EDB06B4}" presName="bottomLine" presStyleLbl="alignNode1" presStyleIdx="1" presStyleCnt="8">
        <dgm:presLayoutVars/>
      </dgm:prSet>
      <dgm:spPr/>
    </dgm:pt>
    <dgm:pt modelId="{CBE47563-96F8-47E7-B489-15CA717CF724}" type="pres">
      <dgm:prSet presAssocID="{E71FF515-30B5-4C1C-98AB-08040EDB06B4}" presName="nodeText" presStyleLbl="bgAccFollowNode1" presStyleIdx="0" presStyleCnt="4">
        <dgm:presLayoutVars>
          <dgm:bulletEnabled val="1"/>
        </dgm:presLayoutVars>
      </dgm:prSet>
      <dgm:spPr/>
    </dgm:pt>
    <dgm:pt modelId="{6BDBC568-BF42-432D-8CEA-16C2BCFE859A}" type="pres">
      <dgm:prSet presAssocID="{96E7098A-CB51-4218-845A-1BB433BD3436}" presName="sibTrans" presStyleCnt="0"/>
      <dgm:spPr/>
    </dgm:pt>
    <dgm:pt modelId="{CF93C218-B3E4-4372-9556-C49E79F18A95}" type="pres">
      <dgm:prSet presAssocID="{7835C27B-CDA1-4B90-90C9-CF81F2C61D5A}" presName="compositeNode" presStyleCnt="0">
        <dgm:presLayoutVars>
          <dgm:bulletEnabled val="1"/>
        </dgm:presLayoutVars>
      </dgm:prSet>
      <dgm:spPr/>
    </dgm:pt>
    <dgm:pt modelId="{00D2D8B1-7030-4FF4-B89C-3D10609D53D6}" type="pres">
      <dgm:prSet presAssocID="{7835C27B-CDA1-4B90-90C9-CF81F2C61D5A}" presName="bgRect" presStyleLbl="bgAccFollowNode1" presStyleIdx="1" presStyleCnt="4"/>
      <dgm:spPr/>
    </dgm:pt>
    <dgm:pt modelId="{589C226E-7216-4B88-9E0C-6CD1E4D4BA9B}" type="pres">
      <dgm:prSet presAssocID="{BECBFEE5-C9C7-4CF7-83AD-F61C199C32C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04FA5F6-A878-4866-AE56-1156697DEDEA}" type="pres">
      <dgm:prSet presAssocID="{7835C27B-CDA1-4B90-90C9-CF81F2C61D5A}" presName="bottomLine" presStyleLbl="alignNode1" presStyleIdx="3" presStyleCnt="8">
        <dgm:presLayoutVars/>
      </dgm:prSet>
      <dgm:spPr/>
    </dgm:pt>
    <dgm:pt modelId="{56F64F77-B419-4496-A4CA-CB9061824AFB}" type="pres">
      <dgm:prSet presAssocID="{7835C27B-CDA1-4B90-90C9-CF81F2C61D5A}" presName="nodeText" presStyleLbl="bgAccFollowNode1" presStyleIdx="1" presStyleCnt="4">
        <dgm:presLayoutVars>
          <dgm:bulletEnabled val="1"/>
        </dgm:presLayoutVars>
      </dgm:prSet>
      <dgm:spPr/>
    </dgm:pt>
    <dgm:pt modelId="{6631B804-A72D-465E-B735-41A344E86F37}" type="pres">
      <dgm:prSet presAssocID="{BECBFEE5-C9C7-4CF7-83AD-F61C199C32C3}" presName="sibTrans" presStyleCnt="0"/>
      <dgm:spPr/>
    </dgm:pt>
    <dgm:pt modelId="{D0CB230C-A094-41F2-8041-4C3C28242FDD}" type="pres">
      <dgm:prSet presAssocID="{93FE533F-CA31-4BF4-8FBB-34D1927FE351}" presName="compositeNode" presStyleCnt="0">
        <dgm:presLayoutVars>
          <dgm:bulletEnabled val="1"/>
        </dgm:presLayoutVars>
      </dgm:prSet>
      <dgm:spPr/>
    </dgm:pt>
    <dgm:pt modelId="{86A33305-431F-4383-A21C-2108EAFC42DE}" type="pres">
      <dgm:prSet presAssocID="{93FE533F-CA31-4BF4-8FBB-34D1927FE351}" presName="bgRect" presStyleLbl="bgAccFollowNode1" presStyleIdx="2" presStyleCnt="4"/>
      <dgm:spPr/>
    </dgm:pt>
    <dgm:pt modelId="{5AEFF179-CBA0-4C1D-8AD7-8FC7849B3152}" type="pres">
      <dgm:prSet presAssocID="{8A42DE5C-55CA-4D00-8684-007EA740371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F300DD7-0951-4E48-9136-F2BB594DDE50}" type="pres">
      <dgm:prSet presAssocID="{93FE533F-CA31-4BF4-8FBB-34D1927FE351}" presName="bottomLine" presStyleLbl="alignNode1" presStyleIdx="5" presStyleCnt="8">
        <dgm:presLayoutVars/>
      </dgm:prSet>
      <dgm:spPr/>
    </dgm:pt>
    <dgm:pt modelId="{5B5FBE0F-94AD-4AE1-A78D-C59FF7E0B7A8}" type="pres">
      <dgm:prSet presAssocID="{93FE533F-CA31-4BF4-8FBB-34D1927FE351}" presName="nodeText" presStyleLbl="bgAccFollowNode1" presStyleIdx="2" presStyleCnt="4">
        <dgm:presLayoutVars>
          <dgm:bulletEnabled val="1"/>
        </dgm:presLayoutVars>
      </dgm:prSet>
      <dgm:spPr/>
    </dgm:pt>
    <dgm:pt modelId="{32ED4898-D4FB-40F6-A957-80FFCB4FAA7D}" type="pres">
      <dgm:prSet presAssocID="{8A42DE5C-55CA-4D00-8684-007EA740371C}" presName="sibTrans" presStyleCnt="0"/>
      <dgm:spPr/>
    </dgm:pt>
    <dgm:pt modelId="{80DA99E2-3E7F-4D76-9DEB-B76588192A5B}" type="pres">
      <dgm:prSet presAssocID="{945B3D91-0C70-477C-BB2E-C583E6D5547A}" presName="compositeNode" presStyleCnt="0">
        <dgm:presLayoutVars>
          <dgm:bulletEnabled val="1"/>
        </dgm:presLayoutVars>
      </dgm:prSet>
      <dgm:spPr/>
    </dgm:pt>
    <dgm:pt modelId="{2A761C9D-E4CF-406C-BFF8-B73CBBF861D2}" type="pres">
      <dgm:prSet presAssocID="{945B3D91-0C70-477C-BB2E-C583E6D5547A}" presName="bgRect" presStyleLbl="bgAccFollowNode1" presStyleIdx="3" presStyleCnt="4"/>
      <dgm:spPr/>
    </dgm:pt>
    <dgm:pt modelId="{4798A2EC-3812-486B-B1BE-C1D3D66D16CC}" type="pres">
      <dgm:prSet presAssocID="{769EE436-6402-459C-A872-51FC00BE2ED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2A7D3E1-66A9-43C6-B51B-06549131FC16}" type="pres">
      <dgm:prSet presAssocID="{945B3D91-0C70-477C-BB2E-C583E6D5547A}" presName="bottomLine" presStyleLbl="alignNode1" presStyleIdx="7" presStyleCnt="8">
        <dgm:presLayoutVars/>
      </dgm:prSet>
      <dgm:spPr/>
    </dgm:pt>
    <dgm:pt modelId="{D885C8AE-85B4-4EA4-8634-712FB2B45000}" type="pres">
      <dgm:prSet presAssocID="{945B3D91-0C70-477C-BB2E-C583E6D5547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15BDD08-5426-445B-896B-BEBDDC9B0F09}" srcId="{27A24490-9164-4294-A38F-E40CD4CA264F}" destId="{E71FF515-30B5-4C1C-98AB-08040EDB06B4}" srcOrd="0" destOrd="0" parTransId="{50AFA07A-48AF-4852-A0D4-289B4765F429}" sibTransId="{96E7098A-CB51-4218-845A-1BB433BD3436}"/>
    <dgm:cxn modelId="{A6C47F15-89C8-4373-ABDF-97F5AD93E630}" type="presOf" srcId="{769EE436-6402-459C-A872-51FC00BE2ED0}" destId="{4798A2EC-3812-486B-B1BE-C1D3D66D16CC}" srcOrd="0" destOrd="0" presId="urn:microsoft.com/office/officeart/2016/7/layout/BasicLinearProcessNumbered"/>
    <dgm:cxn modelId="{F78EF622-4F83-4A5F-BE00-E226D993567D}" srcId="{27A24490-9164-4294-A38F-E40CD4CA264F}" destId="{93FE533F-CA31-4BF4-8FBB-34D1927FE351}" srcOrd="2" destOrd="0" parTransId="{189DCB81-9F33-4527-9BEC-489A8B7C0BE7}" sibTransId="{8A42DE5C-55CA-4D00-8684-007EA740371C}"/>
    <dgm:cxn modelId="{3A9F2C33-B7AD-4BF3-88C6-516D85728C50}" type="presOf" srcId="{96E7098A-CB51-4218-845A-1BB433BD3436}" destId="{44D2D181-BEE3-4184-9CBC-D6DB8EAE1B47}" srcOrd="0" destOrd="0" presId="urn:microsoft.com/office/officeart/2016/7/layout/BasicLinearProcessNumbered"/>
    <dgm:cxn modelId="{57FC1F69-3092-418F-8589-461652316219}" type="presOf" srcId="{93FE533F-CA31-4BF4-8FBB-34D1927FE351}" destId="{5B5FBE0F-94AD-4AE1-A78D-C59FF7E0B7A8}" srcOrd="1" destOrd="0" presId="urn:microsoft.com/office/officeart/2016/7/layout/BasicLinearProcessNumbered"/>
    <dgm:cxn modelId="{16BBDF4A-500F-4F54-A922-5790A78F6BB9}" type="presOf" srcId="{E71FF515-30B5-4C1C-98AB-08040EDB06B4}" destId="{1B538FA9-F79F-4D41-A34B-736EE8877917}" srcOrd="0" destOrd="0" presId="urn:microsoft.com/office/officeart/2016/7/layout/BasicLinearProcessNumbered"/>
    <dgm:cxn modelId="{FC29BA70-622A-450A-A440-0E33F02124E1}" srcId="{27A24490-9164-4294-A38F-E40CD4CA264F}" destId="{945B3D91-0C70-477C-BB2E-C583E6D5547A}" srcOrd="3" destOrd="0" parTransId="{E0362CF7-EEA0-4065-A42F-4C3C62E5788D}" sibTransId="{769EE436-6402-459C-A872-51FC00BE2ED0}"/>
    <dgm:cxn modelId="{63B5838D-45A6-4E68-ABF9-3635CF82DB9D}" type="presOf" srcId="{945B3D91-0C70-477C-BB2E-C583E6D5547A}" destId="{2A761C9D-E4CF-406C-BFF8-B73CBBF861D2}" srcOrd="0" destOrd="0" presId="urn:microsoft.com/office/officeart/2016/7/layout/BasicLinearProcessNumbered"/>
    <dgm:cxn modelId="{4FF538A5-F52C-428A-9A2B-2B6969BA5202}" type="presOf" srcId="{E71FF515-30B5-4C1C-98AB-08040EDB06B4}" destId="{CBE47563-96F8-47E7-B489-15CA717CF724}" srcOrd="1" destOrd="0" presId="urn:microsoft.com/office/officeart/2016/7/layout/BasicLinearProcessNumbered"/>
    <dgm:cxn modelId="{9D1036A8-219A-408E-9B62-A10C75001A01}" type="presOf" srcId="{945B3D91-0C70-477C-BB2E-C583E6D5547A}" destId="{D885C8AE-85B4-4EA4-8634-712FB2B45000}" srcOrd="1" destOrd="0" presId="urn:microsoft.com/office/officeart/2016/7/layout/BasicLinearProcessNumbered"/>
    <dgm:cxn modelId="{931F81B3-A0EA-46C6-A870-CDB6D0A283FF}" type="presOf" srcId="{7835C27B-CDA1-4B90-90C9-CF81F2C61D5A}" destId="{56F64F77-B419-4496-A4CA-CB9061824AFB}" srcOrd="1" destOrd="0" presId="urn:microsoft.com/office/officeart/2016/7/layout/BasicLinearProcessNumbered"/>
    <dgm:cxn modelId="{B0A2A5B7-EB5E-4A4B-B47A-FCFE7E6E9F82}" srcId="{27A24490-9164-4294-A38F-E40CD4CA264F}" destId="{7835C27B-CDA1-4B90-90C9-CF81F2C61D5A}" srcOrd="1" destOrd="0" parTransId="{61A8B442-00E8-411A-BA5B-60288D89639B}" sibTransId="{BECBFEE5-C9C7-4CF7-83AD-F61C199C32C3}"/>
    <dgm:cxn modelId="{B45E38C2-397D-4A86-891D-AF607317EBC7}" type="presOf" srcId="{7835C27B-CDA1-4B90-90C9-CF81F2C61D5A}" destId="{00D2D8B1-7030-4FF4-B89C-3D10609D53D6}" srcOrd="0" destOrd="0" presId="urn:microsoft.com/office/officeart/2016/7/layout/BasicLinearProcessNumbered"/>
    <dgm:cxn modelId="{9FF27CC3-10F7-4FD2-AA4D-36B908675A52}" type="presOf" srcId="{93FE533F-CA31-4BF4-8FBB-34D1927FE351}" destId="{86A33305-431F-4383-A21C-2108EAFC42DE}" srcOrd="0" destOrd="0" presId="urn:microsoft.com/office/officeart/2016/7/layout/BasicLinearProcessNumbered"/>
    <dgm:cxn modelId="{E61A11CA-3B27-4822-9D3A-C6B1F04AD89C}" type="presOf" srcId="{BECBFEE5-C9C7-4CF7-83AD-F61C199C32C3}" destId="{589C226E-7216-4B88-9E0C-6CD1E4D4BA9B}" srcOrd="0" destOrd="0" presId="urn:microsoft.com/office/officeart/2016/7/layout/BasicLinearProcessNumbered"/>
    <dgm:cxn modelId="{226B49DB-9977-45F8-ACFC-C7EDDF5A1BA9}" type="presOf" srcId="{8A42DE5C-55CA-4D00-8684-007EA740371C}" destId="{5AEFF179-CBA0-4C1D-8AD7-8FC7849B3152}" srcOrd="0" destOrd="0" presId="urn:microsoft.com/office/officeart/2016/7/layout/BasicLinearProcessNumbered"/>
    <dgm:cxn modelId="{4DE62EF1-CBFE-4C44-AD52-01B85F4EFC38}" type="presOf" srcId="{27A24490-9164-4294-A38F-E40CD4CA264F}" destId="{C7A14666-97A1-459F-AF43-B503F061AA14}" srcOrd="0" destOrd="0" presId="urn:microsoft.com/office/officeart/2016/7/layout/BasicLinearProcessNumbered"/>
    <dgm:cxn modelId="{C405F099-B3F8-4C0F-9333-39C7EAA15FE5}" type="presParOf" srcId="{C7A14666-97A1-459F-AF43-B503F061AA14}" destId="{7550DBF3-9482-4DBC-85C9-FDA481F67085}" srcOrd="0" destOrd="0" presId="urn:microsoft.com/office/officeart/2016/7/layout/BasicLinearProcessNumbered"/>
    <dgm:cxn modelId="{75CB1940-5599-44A9-8E8F-C76512F80778}" type="presParOf" srcId="{7550DBF3-9482-4DBC-85C9-FDA481F67085}" destId="{1B538FA9-F79F-4D41-A34B-736EE8877917}" srcOrd="0" destOrd="0" presId="urn:microsoft.com/office/officeart/2016/7/layout/BasicLinearProcessNumbered"/>
    <dgm:cxn modelId="{7193FBA4-B1A4-40EB-841B-003929F6C5FD}" type="presParOf" srcId="{7550DBF3-9482-4DBC-85C9-FDA481F67085}" destId="{44D2D181-BEE3-4184-9CBC-D6DB8EAE1B47}" srcOrd="1" destOrd="0" presId="urn:microsoft.com/office/officeart/2016/7/layout/BasicLinearProcessNumbered"/>
    <dgm:cxn modelId="{19B921FA-B535-4B83-90CC-264603EC0FF6}" type="presParOf" srcId="{7550DBF3-9482-4DBC-85C9-FDA481F67085}" destId="{9EB03E63-0EA8-4B95-B9C1-F0DE4F3B4527}" srcOrd="2" destOrd="0" presId="urn:microsoft.com/office/officeart/2016/7/layout/BasicLinearProcessNumbered"/>
    <dgm:cxn modelId="{C265DEE5-1995-4CD4-B1E0-D9CE8E4978CD}" type="presParOf" srcId="{7550DBF3-9482-4DBC-85C9-FDA481F67085}" destId="{CBE47563-96F8-47E7-B489-15CA717CF724}" srcOrd="3" destOrd="0" presId="urn:microsoft.com/office/officeart/2016/7/layout/BasicLinearProcessNumbered"/>
    <dgm:cxn modelId="{583F4C46-6C88-4C64-B1BA-4955FF4DAD2A}" type="presParOf" srcId="{C7A14666-97A1-459F-AF43-B503F061AA14}" destId="{6BDBC568-BF42-432D-8CEA-16C2BCFE859A}" srcOrd="1" destOrd="0" presId="urn:microsoft.com/office/officeart/2016/7/layout/BasicLinearProcessNumbered"/>
    <dgm:cxn modelId="{277C25D8-04B4-43B6-9D39-6F1B38D53676}" type="presParOf" srcId="{C7A14666-97A1-459F-AF43-B503F061AA14}" destId="{CF93C218-B3E4-4372-9556-C49E79F18A95}" srcOrd="2" destOrd="0" presId="urn:microsoft.com/office/officeart/2016/7/layout/BasicLinearProcessNumbered"/>
    <dgm:cxn modelId="{35353A5A-0DAF-4740-8683-DC590AB9FCDE}" type="presParOf" srcId="{CF93C218-B3E4-4372-9556-C49E79F18A95}" destId="{00D2D8B1-7030-4FF4-B89C-3D10609D53D6}" srcOrd="0" destOrd="0" presId="urn:microsoft.com/office/officeart/2016/7/layout/BasicLinearProcessNumbered"/>
    <dgm:cxn modelId="{EBEE4CAE-03DA-4A32-86B1-E4CB909F37D9}" type="presParOf" srcId="{CF93C218-B3E4-4372-9556-C49E79F18A95}" destId="{589C226E-7216-4B88-9E0C-6CD1E4D4BA9B}" srcOrd="1" destOrd="0" presId="urn:microsoft.com/office/officeart/2016/7/layout/BasicLinearProcessNumbered"/>
    <dgm:cxn modelId="{9CEF79C4-2753-4BDF-BA2E-1D624F68023A}" type="presParOf" srcId="{CF93C218-B3E4-4372-9556-C49E79F18A95}" destId="{504FA5F6-A878-4866-AE56-1156697DEDEA}" srcOrd="2" destOrd="0" presId="urn:microsoft.com/office/officeart/2016/7/layout/BasicLinearProcessNumbered"/>
    <dgm:cxn modelId="{E8C423E3-FED9-4E5F-B579-AF8398121405}" type="presParOf" srcId="{CF93C218-B3E4-4372-9556-C49E79F18A95}" destId="{56F64F77-B419-4496-A4CA-CB9061824AFB}" srcOrd="3" destOrd="0" presId="urn:microsoft.com/office/officeart/2016/7/layout/BasicLinearProcessNumbered"/>
    <dgm:cxn modelId="{23ABCDBA-83F7-4359-A7F5-F2226602714E}" type="presParOf" srcId="{C7A14666-97A1-459F-AF43-B503F061AA14}" destId="{6631B804-A72D-465E-B735-41A344E86F37}" srcOrd="3" destOrd="0" presId="urn:microsoft.com/office/officeart/2016/7/layout/BasicLinearProcessNumbered"/>
    <dgm:cxn modelId="{23564D9A-451E-44AD-9B40-F1937362C7A0}" type="presParOf" srcId="{C7A14666-97A1-459F-AF43-B503F061AA14}" destId="{D0CB230C-A094-41F2-8041-4C3C28242FDD}" srcOrd="4" destOrd="0" presId="urn:microsoft.com/office/officeart/2016/7/layout/BasicLinearProcessNumbered"/>
    <dgm:cxn modelId="{DD22DDB7-4186-4C5C-A46C-98FD84ADCFC6}" type="presParOf" srcId="{D0CB230C-A094-41F2-8041-4C3C28242FDD}" destId="{86A33305-431F-4383-A21C-2108EAFC42DE}" srcOrd="0" destOrd="0" presId="urn:microsoft.com/office/officeart/2016/7/layout/BasicLinearProcessNumbered"/>
    <dgm:cxn modelId="{8D1E34F4-4706-49EC-A49C-464B89D3773E}" type="presParOf" srcId="{D0CB230C-A094-41F2-8041-4C3C28242FDD}" destId="{5AEFF179-CBA0-4C1D-8AD7-8FC7849B3152}" srcOrd="1" destOrd="0" presId="urn:microsoft.com/office/officeart/2016/7/layout/BasicLinearProcessNumbered"/>
    <dgm:cxn modelId="{F97B8428-87A2-4B10-A4CE-7AEA0AE5234F}" type="presParOf" srcId="{D0CB230C-A094-41F2-8041-4C3C28242FDD}" destId="{9F300DD7-0951-4E48-9136-F2BB594DDE50}" srcOrd="2" destOrd="0" presId="urn:microsoft.com/office/officeart/2016/7/layout/BasicLinearProcessNumbered"/>
    <dgm:cxn modelId="{9DD34EAB-BC6A-402E-AE90-55C691E3D6E2}" type="presParOf" srcId="{D0CB230C-A094-41F2-8041-4C3C28242FDD}" destId="{5B5FBE0F-94AD-4AE1-A78D-C59FF7E0B7A8}" srcOrd="3" destOrd="0" presId="urn:microsoft.com/office/officeart/2016/7/layout/BasicLinearProcessNumbered"/>
    <dgm:cxn modelId="{A2EC1E18-3040-4EFA-8BFD-3922D936FB8C}" type="presParOf" srcId="{C7A14666-97A1-459F-AF43-B503F061AA14}" destId="{32ED4898-D4FB-40F6-A957-80FFCB4FAA7D}" srcOrd="5" destOrd="0" presId="urn:microsoft.com/office/officeart/2016/7/layout/BasicLinearProcessNumbered"/>
    <dgm:cxn modelId="{4F1DFD26-485D-4B07-B967-8291A5F49D70}" type="presParOf" srcId="{C7A14666-97A1-459F-AF43-B503F061AA14}" destId="{80DA99E2-3E7F-4D76-9DEB-B76588192A5B}" srcOrd="6" destOrd="0" presId="urn:microsoft.com/office/officeart/2016/7/layout/BasicLinearProcessNumbered"/>
    <dgm:cxn modelId="{C1919326-F8FB-4CF5-86C2-D79F5C6135E9}" type="presParOf" srcId="{80DA99E2-3E7F-4D76-9DEB-B76588192A5B}" destId="{2A761C9D-E4CF-406C-BFF8-B73CBBF861D2}" srcOrd="0" destOrd="0" presId="urn:microsoft.com/office/officeart/2016/7/layout/BasicLinearProcessNumbered"/>
    <dgm:cxn modelId="{B72272EA-E295-4D89-8BF8-34F77671ED42}" type="presParOf" srcId="{80DA99E2-3E7F-4D76-9DEB-B76588192A5B}" destId="{4798A2EC-3812-486B-B1BE-C1D3D66D16CC}" srcOrd="1" destOrd="0" presId="urn:microsoft.com/office/officeart/2016/7/layout/BasicLinearProcessNumbered"/>
    <dgm:cxn modelId="{8FE547E2-9C46-4594-B66E-0F8F7208A94C}" type="presParOf" srcId="{80DA99E2-3E7F-4D76-9DEB-B76588192A5B}" destId="{52A7D3E1-66A9-43C6-B51B-06549131FC16}" srcOrd="2" destOrd="0" presId="urn:microsoft.com/office/officeart/2016/7/layout/BasicLinearProcessNumbered"/>
    <dgm:cxn modelId="{B1C3EE3B-7197-41B3-91CF-341DDFAEEE70}" type="presParOf" srcId="{80DA99E2-3E7F-4D76-9DEB-B76588192A5B}" destId="{D885C8AE-85B4-4EA4-8634-712FB2B4500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A362D-7434-4AD9-9A8D-60CD9CE0BF8D}">
      <dsp:nvSpPr>
        <dsp:cNvPr id="0" name=""/>
        <dsp:cNvSpPr/>
      </dsp:nvSpPr>
      <dsp:spPr>
        <a:xfrm>
          <a:off x="209" y="156037"/>
          <a:ext cx="2524976" cy="30299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0" rIns="2494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kern="1200"/>
            <a:t>Nasza pierwsza kolekcja to połączenie komfortu i elegancji:</a:t>
          </a:r>
          <a:endParaRPr lang="en-US" sz="1200" kern="1200"/>
        </a:p>
      </dsp:txBody>
      <dsp:txXfrm>
        <a:off x="209" y="1368026"/>
        <a:ext cx="2524976" cy="1817983"/>
      </dsp:txXfrm>
    </dsp:sp>
    <dsp:sp modelId="{9D4ABCCE-AA56-4D3B-88AF-764DFED1742B}">
      <dsp:nvSpPr>
        <dsp:cNvPr id="0" name=""/>
        <dsp:cNvSpPr/>
      </dsp:nvSpPr>
      <dsp:spPr>
        <a:xfrm>
          <a:off x="209" y="156037"/>
          <a:ext cx="2524976" cy="1211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165100" rIns="249412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09" y="156037"/>
        <a:ext cx="2524976" cy="1211988"/>
      </dsp:txXfrm>
    </dsp:sp>
    <dsp:sp modelId="{A437CFEF-BC3C-447C-B484-0CFF80074CE3}">
      <dsp:nvSpPr>
        <dsp:cNvPr id="0" name=""/>
        <dsp:cNvSpPr/>
      </dsp:nvSpPr>
      <dsp:spPr>
        <a:xfrm>
          <a:off x="2727184" y="156037"/>
          <a:ext cx="2524976" cy="30299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0" rIns="2494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b="1" kern="1200"/>
            <a:t>Casualowe ubrania</a:t>
          </a:r>
          <a:r>
            <a:rPr lang="pl-PL" sz="1200" kern="1200"/>
            <a:t> – idealne na co dzień.</a:t>
          </a:r>
          <a:endParaRPr lang="en-US" sz="1200" kern="1200"/>
        </a:p>
      </dsp:txBody>
      <dsp:txXfrm>
        <a:off x="2727184" y="1368026"/>
        <a:ext cx="2524976" cy="1817983"/>
      </dsp:txXfrm>
    </dsp:sp>
    <dsp:sp modelId="{65EEFCF8-2F4A-4920-93E2-290F5A845E41}">
      <dsp:nvSpPr>
        <dsp:cNvPr id="0" name=""/>
        <dsp:cNvSpPr/>
      </dsp:nvSpPr>
      <dsp:spPr>
        <a:xfrm>
          <a:off x="2727184" y="156037"/>
          <a:ext cx="2524976" cy="1211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165100" rIns="249412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27184" y="156037"/>
        <a:ext cx="2524976" cy="1211988"/>
      </dsp:txXfrm>
    </dsp:sp>
    <dsp:sp modelId="{73F44A0A-1430-4EA4-9992-1763D20D1D09}">
      <dsp:nvSpPr>
        <dsp:cNvPr id="0" name=""/>
        <dsp:cNvSpPr/>
      </dsp:nvSpPr>
      <dsp:spPr>
        <a:xfrm>
          <a:off x="5454159" y="156037"/>
          <a:ext cx="2524976" cy="30299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0" rIns="2494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b="1" kern="1200"/>
            <a:t>Elegancka odzież</a:t>
          </a:r>
          <a:r>
            <a:rPr lang="pl-PL" sz="1200" kern="1200"/>
            <a:t> – na specjalne okazje.</a:t>
          </a:r>
          <a:endParaRPr lang="en-US" sz="1200" kern="1200"/>
        </a:p>
      </dsp:txBody>
      <dsp:txXfrm>
        <a:off x="5454159" y="1368026"/>
        <a:ext cx="2524976" cy="1817983"/>
      </dsp:txXfrm>
    </dsp:sp>
    <dsp:sp modelId="{70766DD6-0480-4078-A12C-1EAD70284998}">
      <dsp:nvSpPr>
        <dsp:cNvPr id="0" name=""/>
        <dsp:cNvSpPr/>
      </dsp:nvSpPr>
      <dsp:spPr>
        <a:xfrm>
          <a:off x="5454159" y="156037"/>
          <a:ext cx="2524976" cy="1211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165100" rIns="249412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454159" y="156037"/>
        <a:ext cx="2524976" cy="1211988"/>
      </dsp:txXfrm>
    </dsp:sp>
    <dsp:sp modelId="{8A2DE8B5-B97D-4772-B532-F4FDE259243B}">
      <dsp:nvSpPr>
        <dsp:cNvPr id="0" name=""/>
        <dsp:cNvSpPr/>
      </dsp:nvSpPr>
      <dsp:spPr>
        <a:xfrm>
          <a:off x="8181134" y="156037"/>
          <a:ext cx="2524976" cy="30299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0" rIns="249412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200" b="1" kern="1200"/>
            <a:t>Akcesoria</a:t>
          </a:r>
          <a:r>
            <a:rPr lang="pl-PL" sz="1200" kern="1200"/>
            <a:t> – torby, czapki, szaliki w minimalistycznym stylu.</a:t>
          </a:r>
          <a:br>
            <a:rPr lang="pl-PL" sz="1200" kern="1200"/>
          </a:br>
          <a:r>
            <a:rPr lang="pl-PL" sz="1200" kern="1200"/>
            <a:t> Kolory: stonowane, naturalne odcienie. Materiały: organiczna bawełna, len, wełna merynosów.</a:t>
          </a:r>
          <a:endParaRPr lang="en-US" sz="1200" kern="1200"/>
        </a:p>
      </dsp:txBody>
      <dsp:txXfrm>
        <a:off x="8181134" y="1368026"/>
        <a:ext cx="2524976" cy="1817983"/>
      </dsp:txXfrm>
    </dsp:sp>
    <dsp:sp modelId="{BFA6ED73-D369-4444-BCBA-E661AACF8829}">
      <dsp:nvSpPr>
        <dsp:cNvPr id="0" name=""/>
        <dsp:cNvSpPr/>
      </dsp:nvSpPr>
      <dsp:spPr>
        <a:xfrm>
          <a:off x="8181134" y="156037"/>
          <a:ext cx="2524976" cy="121198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412" tIns="165100" rIns="249412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181134" y="156037"/>
        <a:ext cx="2524976" cy="1211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50138-4F90-49CC-BC74-BAF6596374C6}">
      <dsp:nvSpPr>
        <dsp:cNvPr id="0" name=""/>
        <dsp:cNvSpPr/>
      </dsp:nvSpPr>
      <dsp:spPr>
        <a:xfrm>
          <a:off x="3369" y="116937"/>
          <a:ext cx="2673347" cy="3742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 dirty="0"/>
            <a:t>Wykorzystujemy materiały </a:t>
          </a:r>
          <a:r>
            <a:rPr lang="pl-PL" sz="1600" b="1" kern="1200" dirty="0"/>
            <a:t>ekologiczne </a:t>
          </a:r>
          <a:r>
            <a:rPr lang="pl-PL" sz="1600" kern="1200" dirty="0"/>
            <a:t>i</a:t>
          </a:r>
          <a:r>
            <a:rPr lang="pl-PL" sz="1600" b="1" kern="1200" dirty="0"/>
            <a:t> nowoczesne</a:t>
          </a:r>
          <a:r>
            <a:rPr lang="pl-PL" sz="1600" kern="1200" dirty="0"/>
            <a:t> technologie:</a:t>
          </a:r>
          <a:endParaRPr lang="en-US" sz="1600" kern="1200" dirty="0"/>
        </a:p>
      </dsp:txBody>
      <dsp:txXfrm>
        <a:off x="3369" y="1539158"/>
        <a:ext cx="2673347" cy="2245612"/>
      </dsp:txXfrm>
    </dsp:sp>
    <dsp:sp modelId="{EB5B4316-CDEF-4B49-B297-7092A06584B5}">
      <dsp:nvSpPr>
        <dsp:cNvPr id="0" name=""/>
        <dsp:cNvSpPr/>
      </dsp:nvSpPr>
      <dsp:spPr>
        <a:xfrm>
          <a:off x="778640" y="491205"/>
          <a:ext cx="1122806" cy="11228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43071" y="655636"/>
        <a:ext cx="793944" cy="793944"/>
      </dsp:txXfrm>
    </dsp:sp>
    <dsp:sp modelId="{79DA63DD-4E9A-4308-9593-31523056A2F9}">
      <dsp:nvSpPr>
        <dsp:cNvPr id="0" name=""/>
        <dsp:cNvSpPr/>
      </dsp:nvSpPr>
      <dsp:spPr>
        <a:xfrm>
          <a:off x="3369" y="3859551"/>
          <a:ext cx="267334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D7F89-5AC2-4C1D-8B33-020E17B9D067}">
      <dsp:nvSpPr>
        <dsp:cNvPr id="0" name=""/>
        <dsp:cNvSpPr/>
      </dsp:nvSpPr>
      <dsp:spPr>
        <a:xfrm>
          <a:off x="2944052" y="116937"/>
          <a:ext cx="2673347" cy="37426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Organiczna bawełna</a:t>
          </a:r>
          <a:r>
            <a:rPr lang="pl-PL" sz="1600" kern="1200" dirty="0"/>
            <a:t>: Bez chemikaliów, przyjazna dla skóry.</a:t>
          </a:r>
          <a:endParaRPr lang="en-US" sz="1600" kern="1200" dirty="0"/>
        </a:p>
      </dsp:txBody>
      <dsp:txXfrm>
        <a:off x="2944052" y="1539158"/>
        <a:ext cx="2673347" cy="2245612"/>
      </dsp:txXfrm>
    </dsp:sp>
    <dsp:sp modelId="{AF02401C-A47E-438C-9F5A-13D9E91FC73E}">
      <dsp:nvSpPr>
        <dsp:cNvPr id="0" name=""/>
        <dsp:cNvSpPr/>
      </dsp:nvSpPr>
      <dsp:spPr>
        <a:xfrm>
          <a:off x="3719323" y="491205"/>
          <a:ext cx="1122806" cy="11228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83754" y="655636"/>
        <a:ext cx="793944" cy="793944"/>
      </dsp:txXfrm>
    </dsp:sp>
    <dsp:sp modelId="{F31E999F-AC5C-419A-B1EB-55A7DB4D28B2}">
      <dsp:nvSpPr>
        <dsp:cNvPr id="0" name=""/>
        <dsp:cNvSpPr/>
      </dsp:nvSpPr>
      <dsp:spPr>
        <a:xfrm>
          <a:off x="2944052" y="3859551"/>
          <a:ext cx="267334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E47DD-89AB-4722-9229-9CD443CFFEA2}">
      <dsp:nvSpPr>
        <dsp:cNvPr id="0" name=""/>
        <dsp:cNvSpPr/>
      </dsp:nvSpPr>
      <dsp:spPr>
        <a:xfrm>
          <a:off x="5884734" y="116937"/>
          <a:ext cx="2673347" cy="374268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Tkaniny regenerowane</a:t>
          </a:r>
          <a:r>
            <a:rPr lang="pl-PL" sz="1600" kern="1200" dirty="0"/>
            <a:t>: Wykorzystanie plastikowych butelek w produkcie.</a:t>
          </a:r>
          <a:endParaRPr lang="en-US" sz="1600" kern="1200" dirty="0"/>
        </a:p>
      </dsp:txBody>
      <dsp:txXfrm>
        <a:off x="5884734" y="1539158"/>
        <a:ext cx="2673347" cy="2245612"/>
      </dsp:txXfrm>
    </dsp:sp>
    <dsp:sp modelId="{41030225-356C-4218-A4A7-0E2EE3EE6667}">
      <dsp:nvSpPr>
        <dsp:cNvPr id="0" name=""/>
        <dsp:cNvSpPr/>
      </dsp:nvSpPr>
      <dsp:spPr>
        <a:xfrm>
          <a:off x="6660005" y="491205"/>
          <a:ext cx="1122806" cy="11228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824436" y="655636"/>
        <a:ext cx="793944" cy="793944"/>
      </dsp:txXfrm>
    </dsp:sp>
    <dsp:sp modelId="{C530C7A2-68AC-446E-95A5-411C0D08A6D4}">
      <dsp:nvSpPr>
        <dsp:cNvPr id="0" name=""/>
        <dsp:cNvSpPr/>
      </dsp:nvSpPr>
      <dsp:spPr>
        <a:xfrm>
          <a:off x="5884734" y="3859551"/>
          <a:ext cx="267334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BCB15-0177-49CF-9D44-0E5732AEF062}">
      <dsp:nvSpPr>
        <dsp:cNvPr id="0" name=""/>
        <dsp:cNvSpPr/>
      </dsp:nvSpPr>
      <dsp:spPr>
        <a:xfrm>
          <a:off x="8825417" y="116937"/>
          <a:ext cx="2673347" cy="37426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1" kern="1200" dirty="0"/>
            <a:t>Zrównoważona skóra</a:t>
          </a:r>
          <a:r>
            <a:rPr lang="pl-PL" sz="1600" kern="1200" dirty="0"/>
            <a:t>: Alternatywy dla tradycyjnej skóry.</a:t>
          </a:r>
          <a:br>
            <a:rPr lang="pl-PL" sz="1600" kern="1200" dirty="0"/>
          </a:br>
          <a:r>
            <a:rPr lang="pl-PL" sz="1600" kern="1200" dirty="0"/>
            <a:t> Nasze materiały są trwałe, estetyczne i mają minimalny wpływ na środowisko.</a:t>
          </a:r>
          <a:endParaRPr lang="en-US" sz="1600" kern="1200" dirty="0"/>
        </a:p>
      </dsp:txBody>
      <dsp:txXfrm>
        <a:off x="8825417" y="1539158"/>
        <a:ext cx="2673347" cy="2245612"/>
      </dsp:txXfrm>
    </dsp:sp>
    <dsp:sp modelId="{2CE9A06E-B941-48FD-944F-7E3672001678}">
      <dsp:nvSpPr>
        <dsp:cNvPr id="0" name=""/>
        <dsp:cNvSpPr/>
      </dsp:nvSpPr>
      <dsp:spPr>
        <a:xfrm>
          <a:off x="9600688" y="491205"/>
          <a:ext cx="1122806" cy="11228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765119" y="655636"/>
        <a:ext cx="793944" cy="793944"/>
      </dsp:txXfrm>
    </dsp:sp>
    <dsp:sp modelId="{7BE934C4-1FCE-4F10-BC7A-00B08550CDA2}">
      <dsp:nvSpPr>
        <dsp:cNvPr id="0" name=""/>
        <dsp:cNvSpPr/>
      </dsp:nvSpPr>
      <dsp:spPr>
        <a:xfrm>
          <a:off x="8825417" y="3859551"/>
          <a:ext cx="267334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BB03A-0C9F-4F87-889B-45201CA0B7EB}">
      <dsp:nvSpPr>
        <dsp:cNvPr id="0" name=""/>
        <dsp:cNvSpPr/>
      </dsp:nvSpPr>
      <dsp:spPr>
        <a:xfrm>
          <a:off x="0" y="82436"/>
          <a:ext cx="6831118" cy="19131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kern="1200"/>
            <a:t>Współpracujemy z fabrykami, które dbają o:</a:t>
          </a:r>
          <a:endParaRPr lang="en-US" sz="2700" kern="1200"/>
        </a:p>
      </dsp:txBody>
      <dsp:txXfrm>
        <a:off x="93393" y="175829"/>
        <a:ext cx="6644332" cy="1726383"/>
      </dsp:txXfrm>
    </dsp:sp>
    <dsp:sp modelId="{95920507-0FD6-40E0-8351-6DDB3C379CE3}">
      <dsp:nvSpPr>
        <dsp:cNvPr id="0" name=""/>
        <dsp:cNvSpPr/>
      </dsp:nvSpPr>
      <dsp:spPr>
        <a:xfrm>
          <a:off x="0" y="2073365"/>
          <a:ext cx="6831118" cy="1913169"/>
        </a:xfrm>
        <a:prstGeom prst="roundRect">
          <a:avLst/>
        </a:prstGeom>
        <a:solidFill>
          <a:schemeClr val="accent2">
            <a:hueOff val="-1649105"/>
            <a:satOff val="-1252"/>
            <a:lumOff val="-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1" kern="1200"/>
            <a:t>Warunki pracy</a:t>
          </a:r>
          <a:r>
            <a:rPr lang="pl-PL" sz="2700" kern="1200"/>
            <a:t>: Sprawiedliwe płace i bezpieczeństwo.</a:t>
          </a:r>
          <a:endParaRPr lang="en-US" sz="2700" kern="1200"/>
        </a:p>
      </dsp:txBody>
      <dsp:txXfrm>
        <a:off x="93393" y="2166758"/>
        <a:ext cx="6644332" cy="1726383"/>
      </dsp:txXfrm>
    </dsp:sp>
    <dsp:sp modelId="{9CDE0835-1F5B-4720-BC64-185B187C5E5D}">
      <dsp:nvSpPr>
        <dsp:cNvPr id="0" name=""/>
        <dsp:cNvSpPr/>
      </dsp:nvSpPr>
      <dsp:spPr>
        <a:xfrm>
          <a:off x="0" y="4064295"/>
          <a:ext cx="6831118" cy="1913169"/>
        </a:xfrm>
        <a:prstGeom prst="roundRect">
          <a:avLst/>
        </a:prstGeom>
        <a:solidFill>
          <a:schemeClr val="accent2">
            <a:hueOff val="-3298210"/>
            <a:satOff val="-2503"/>
            <a:lumOff val="-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700" b="1" kern="1200"/>
            <a:t>Etyczne procesy produkcji</a:t>
          </a:r>
          <a:r>
            <a:rPr lang="pl-PL" sz="2700" kern="1200"/>
            <a:t>: Transparentność w całym cyklu.</a:t>
          </a:r>
          <a:br>
            <a:rPr lang="pl-PL" sz="2700" kern="1200"/>
          </a:br>
          <a:r>
            <a:rPr lang="pl-PL" sz="2700" kern="1200"/>
            <a:t> Nasze działania są zgodne z wartościami odpowiedzialności społecznej.</a:t>
          </a:r>
          <a:endParaRPr lang="en-US" sz="2700" kern="1200"/>
        </a:p>
      </dsp:txBody>
      <dsp:txXfrm>
        <a:off x="93393" y="4157688"/>
        <a:ext cx="6644332" cy="1726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BBE61-0DEC-4202-9DF2-E35BE92166F6}">
      <dsp:nvSpPr>
        <dsp:cNvPr id="0" name=""/>
        <dsp:cNvSpPr/>
      </dsp:nvSpPr>
      <dsp:spPr>
        <a:xfrm>
          <a:off x="247484" y="451748"/>
          <a:ext cx="1354056" cy="1354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A58CA-18BB-4A52-A88F-3AAB3C2D6BD3}">
      <dsp:nvSpPr>
        <dsp:cNvPr id="0" name=""/>
        <dsp:cNvSpPr/>
      </dsp:nvSpPr>
      <dsp:spPr>
        <a:xfrm>
          <a:off x="531836" y="736100"/>
          <a:ext cx="785352" cy="7853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E9650-D14E-48DD-B34E-A7D9FFAD78DE}">
      <dsp:nvSpPr>
        <dsp:cNvPr id="0" name=""/>
        <dsp:cNvSpPr/>
      </dsp:nvSpPr>
      <dsp:spPr>
        <a:xfrm>
          <a:off x="1891696" y="451748"/>
          <a:ext cx="3191704" cy="135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Nasze działania obejmują:</a:t>
          </a:r>
          <a:endParaRPr lang="en-US" sz="2100" kern="1200"/>
        </a:p>
      </dsp:txBody>
      <dsp:txXfrm>
        <a:off x="1891696" y="451748"/>
        <a:ext cx="3191704" cy="1354056"/>
      </dsp:txXfrm>
    </dsp:sp>
    <dsp:sp modelId="{8D57D000-DE66-4773-834C-4C6103F7DAA0}">
      <dsp:nvSpPr>
        <dsp:cNvPr id="0" name=""/>
        <dsp:cNvSpPr/>
      </dsp:nvSpPr>
      <dsp:spPr>
        <a:xfrm>
          <a:off x="5639531" y="451748"/>
          <a:ext cx="1354056" cy="1354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50588-8808-4CED-B826-625A258D10DB}">
      <dsp:nvSpPr>
        <dsp:cNvPr id="0" name=""/>
        <dsp:cNvSpPr/>
      </dsp:nvSpPr>
      <dsp:spPr>
        <a:xfrm>
          <a:off x="5923883" y="736100"/>
          <a:ext cx="785352" cy="7853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675BF-2937-4096-94D8-110C5813D6C4}">
      <dsp:nvSpPr>
        <dsp:cNvPr id="0" name=""/>
        <dsp:cNvSpPr/>
      </dsp:nvSpPr>
      <dsp:spPr>
        <a:xfrm>
          <a:off x="7283742" y="451748"/>
          <a:ext cx="3191704" cy="135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/>
            <a:t>Social media</a:t>
          </a:r>
          <a:r>
            <a:rPr lang="pl-PL" sz="2100" kern="1200"/>
            <a:t>: Instagram, TikTok, YouTube – budowanie społeczności.</a:t>
          </a:r>
          <a:endParaRPr lang="en-US" sz="2100" kern="1200"/>
        </a:p>
      </dsp:txBody>
      <dsp:txXfrm>
        <a:off x="7283742" y="451748"/>
        <a:ext cx="3191704" cy="1354056"/>
      </dsp:txXfrm>
    </dsp:sp>
    <dsp:sp modelId="{ABA51705-B7E6-4E80-9681-6DC9C37DC688}">
      <dsp:nvSpPr>
        <dsp:cNvPr id="0" name=""/>
        <dsp:cNvSpPr/>
      </dsp:nvSpPr>
      <dsp:spPr>
        <a:xfrm>
          <a:off x="247484" y="2545532"/>
          <a:ext cx="1354056" cy="1354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0FFD5-554F-4764-BBAA-012D3CB5EC42}">
      <dsp:nvSpPr>
        <dsp:cNvPr id="0" name=""/>
        <dsp:cNvSpPr/>
      </dsp:nvSpPr>
      <dsp:spPr>
        <a:xfrm>
          <a:off x="531836" y="2829884"/>
          <a:ext cx="785352" cy="7853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C31C3-2D4A-4896-ADCA-7C9F90C5FE7D}">
      <dsp:nvSpPr>
        <dsp:cNvPr id="0" name=""/>
        <dsp:cNvSpPr/>
      </dsp:nvSpPr>
      <dsp:spPr>
        <a:xfrm>
          <a:off x="1891696" y="2545532"/>
          <a:ext cx="3191704" cy="135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/>
            <a:t>Influencerzy</a:t>
          </a:r>
          <a:r>
            <a:rPr lang="pl-PL" sz="2100" kern="1200"/>
            <a:t>: Współpraca z osobami, które promują styl życia ekologicznego.</a:t>
          </a:r>
          <a:endParaRPr lang="en-US" sz="2100" kern="1200"/>
        </a:p>
      </dsp:txBody>
      <dsp:txXfrm>
        <a:off x="1891696" y="2545532"/>
        <a:ext cx="3191704" cy="1354056"/>
      </dsp:txXfrm>
    </dsp:sp>
    <dsp:sp modelId="{2E98A9D2-E539-437C-A8B7-39A1B3E032F3}">
      <dsp:nvSpPr>
        <dsp:cNvPr id="0" name=""/>
        <dsp:cNvSpPr/>
      </dsp:nvSpPr>
      <dsp:spPr>
        <a:xfrm>
          <a:off x="5639531" y="2545532"/>
          <a:ext cx="1354056" cy="13540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6647A-F078-4313-BAE4-B71AA72D0EEC}">
      <dsp:nvSpPr>
        <dsp:cNvPr id="0" name=""/>
        <dsp:cNvSpPr/>
      </dsp:nvSpPr>
      <dsp:spPr>
        <a:xfrm>
          <a:off x="5923883" y="2829884"/>
          <a:ext cx="785352" cy="7853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F1219-D775-4084-9AB5-EA96EF3A415C}">
      <dsp:nvSpPr>
        <dsp:cNvPr id="0" name=""/>
        <dsp:cNvSpPr/>
      </dsp:nvSpPr>
      <dsp:spPr>
        <a:xfrm>
          <a:off x="7283742" y="2545532"/>
          <a:ext cx="3191704" cy="135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kern="1200"/>
            <a:t>Edukacja o ekologii</a:t>
          </a:r>
          <a:r>
            <a:rPr lang="pl-PL" sz="2100" kern="1200"/>
            <a:t>: Promowanie wartości związanych z modą odpowiedzialną.</a:t>
          </a:r>
          <a:endParaRPr lang="en-US" sz="2100" kern="1200"/>
        </a:p>
      </dsp:txBody>
      <dsp:txXfrm>
        <a:off x="7283742" y="2545532"/>
        <a:ext cx="3191704" cy="13540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133BC-BDAF-4353-BE3A-062E16ED0908}">
      <dsp:nvSpPr>
        <dsp:cNvPr id="0" name=""/>
        <dsp:cNvSpPr/>
      </dsp:nvSpPr>
      <dsp:spPr>
        <a:xfrm>
          <a:off x="0" y="1805"/>
          <a:ext cx="10722932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A4E17-B0A0-467F-A97D-BAC386DA7B8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62104-03B3-4AB5-B994-F29E88C5BDCA}">
      <dsp:nvSpPr>
        <dsp:cNvPr id="0" name=""/>
        <dsp:cNvSpPr/>
      </dsp:nvSpPr>
      <dsp:spPr>
        <a:xfrm>
          <a:off x="1057183" y="1805"/>
          <a:ext cx="966574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kern="1200"/>
            <a:t>Nasi klienci uwielbiają:</a:t>
          </a:r>
          <a:endParaRPr lang="en-US" sz="2200" kern="1200"/>
        </a:p>
      </dsp:txBody>
      <dsp:txXfrm>
        <a:off x="1057183" y="1805"/>
        <a:ext cx="9665748" cy="915310"/>
      </dsp:txXfrm>
    </dsp:sp>
    <dsp:sp modelId="{7AA606DF-867F-454B-8675-A506B9B69609}">
      <dsp:nvSpPr>
        <dsp:cNvPr id="0" name=""/>
        <dsp:cNvSpPr/>
      </dsp:nvSpPr>
      <dsp:spPr>
        <a:xfrm>
          <a:off x="0" y="1145944"/>
          <a:ext cx="10722932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874AC-9093-4F18-B4A2-9247BB2E286E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AC128-298D-4EE8-89B4-B2E0D678A60C}">
      <dsp:nvSpPr>
        <dsp:cNvPr id="0" name=""/>
        <dsp:cNvSpPr/>
      </dsp:nvSpPr>
      <dsp:spPr>
        <a:xfrm>
          <a:off x="1057183" y="1145944"/>
          <a:ext cx="966574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Jakość produktów</a:t>
          </a:r>
          <a:r>
            <a:rPr lang="pl-PL" sz="2200" kern="1200"/>
            <a:t>: Trwałość i dbałość o detale.</a:t>
          </a:r>
          <a:endParaRPr lang="en-US" sz="2200" kern="1200"/>
        </a:p>
      </dsp:txBody>
      <dsp:txXfrm>
        <a:off x="1057183" y="1145944"/>
        <a:ext cx="9665748" cy="915310"/>
      </dsp:txXfrm>
    </dsp:sp>
    <dsp:sp modelId="{F51F321F-FA7C-4183-8F5A-AAB4735AE34E}">
      <dsp:nvSpPr>
        <dsp:cNvPr id="0" name=""/>
        <dsp:cNvSpPr/>
      </dsp:nvSpPr>
      <dsp:spPr>
        <a:xfrm>
          <a:off x="0" y="2290082"/>
          <a:ext cx="10722932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DC2F8-A6F7-49C3-A725-65241A3D0A9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FA1DD-E337-4F12-BB45-E3158C9BCB90}">
      <dsp:nvSpPr>
        <dsp:cNvPr id="0" name=""/>
        <dsp:cNvSpPr/>
      </dsp:nvSpPr>
      <dsp:spPr>
        <a:xfrm>
          <a:off x="1057183" y="2290082"/>
          <a:ext cx="966574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Styl</a:t>
          </a:r>
          <a:r>
            <a:rPr lang="pl-PL" sz="2200" kern="1200"/>
            <a:t>: Ubrania, które łączą modę z wygodą.</a:t>
          </a:r>
          <a:endParaRPr lang="en-US" sz="2200" kern="1200"/>
        </a:p>
      </dsp:txBody>
      <dsp:txXfrm>
        <a:off x="1057183" y="2290082"/>
        <a:ext cx="9665748" cy="915310"/>
      </dsp:txXfrm>
    </dsp:sp>
    <dsp:sp modelId="{FA87E7B1-6547-4F93-895E-08678DA27A14}">
      <dsp:nvSpPr>
        <dsp:cNvPr id="0" name=""/>
        <dsp:cNvSpPr/>
      </dsp:nvSpPr>
      <dsp:spPr>
        <a:xfrm>
          <a:off x="0" y="3434221"/>
          <a:ext cx="10722932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A0C34-B95D-4ACF-BE71-964471A7EA8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D9F8-1945-43EB-849D-A35A360F768F}">
      <dsp:nvSpPr>
        <dsp:cNvPr id="0" name=""/>
        <dsp:cNvSpPr/>
      </dsp:nvSpPr>
      <dsp:spPr>
        <a:xfrm>
          <a:off x="1057183" y="3434221"/>
          <a:ext cx="9665748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kern="1200"/>
            <a:t>Etyczność</a:t>
          </a:r>
          <a:r>
            <a:rPr lang="pl-PL" sz="2200" kern="1200"/>
            <a:t>: Klienci doceniają naszą odpowiedzialność w produkcji i dbałość o planetę.</a:t>
          </a:r>
          <a:endParaRPr lang="en-US" sz="2200" kern="1200"/>
        </a:p>
      </dsp:txBody>
      <dsp:txXfrm>
        <a:off x="1057183" y="3434221"/>
        <a:ext cx="9665748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38FA9-F79F-4D41-A34B-736EE8877917}">
      <dsp:nvSpPr>
        <dsp:cNvPr id="0" name=""/>
        <dsp:cNvSpPr/>
      </dsp:nvSpPr>
      <dsp:spPr>
        <a:xfrm>
          <a:off x="3369" y="116937"/>
          <a:ext cx="2673347" cy="3742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Nowe kolekcje</a:t>
          </a:r>
          <a:r>
            <a:rPr lang="pl-PL" sz="1700" kern="1200"/>
            <a:t>: Rozszerzenie asortymentu o dodatkowe kategorie (np. obuwie).</a:t>
          </a:r>
          <a:endParaRPr lang="en-US" sz="1700" kern="1200"/>
        </a:p>
      </dsp:txBody>
      <dsp:txXfrm>
        <a:off x="3369" y="1539158"/>
        <a:ext cx="2673347" cy="2245612"/>
      </dsp:txXfrm>
    </dsp:sp>
    <dsp:sp modelId="{44D2D181-BEE3-4184-9CBC-D6DB8EAE1B47}">
      <dsp:nvSpPr>
        <dsp:cNvPr id="0" name=""/>
        <dsp:cNvSpPr/>
      </dsp:nvSpPr>
      <dsp:spPr>
        <a:xfrm>
          <a:off x="778640" y="491205"/>
          <a:ext cx="1122806" cy="11228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43071" y="655636"/>
        <a:ext cx="793944" cy="793944"/>
      </dsp:txXfrm>
    </dsp:sp>
    <dsp:sp modelId="{9EB03E63-0EA8-4B95-B9C1-F0DE4F3B4527}">
      <dsp:nvSpPr>
        <dsp:cNvPr id="0" name=""/>
        <dsp:cNvSpPr/>
      </dsp:nvSpPr>
      <dsp:spPr>
        <a:xfrm>
          <a:off x="3369" y="3859551"/>
          <a:ext cx="2673347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2D8B1-7030-4FF4-B89C-3D10609D53D6}">
      <dsp:nvSpPr>
        <dsp:cNvPr id="0" name=""/>
        <dsp:cNvSpPr/>
      </dsp:nvSpPr>
      <dsp:spPr>
        <a:xfrm>
          <a:off x="2944052" y="116937"/>
          <a:ext cx="2673347" cy="37426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Ekspansja na rynki zagraniczne</a:t>
          </a:r>
          <a:r>
            <a:rPr lang="pl-PL" sz="1700" kern="1200"/>
            <a:t>: Wprowadzenie marki na rynki europejskie i amerykańskie.</a:t>
          </a:r>
          <a:endParaRPr lang="en-US" sz="1700" kern="1200"/>
        </a:p>
      </dsp:txBody>
      <dsp:txXfrm>
        <a:off x="2944052" y="1539158"/>
        <a:ext cx="2673347" cy="2245612"/>
      </dsp:txXfrm>
    </dsp:sp>
    <dsp:sp modelId="{589C226E-7216-4B88-9E0C-6CD1E4D4BA9B}">
      <dsp:nvSpPr>
        <dsp:cNvPr id="0" name=""/>
        <dsp:cNvSpPr/>
      </dsp:nvSpPr>
      <dsp:spPr>
        <a:xfrm>
          <a:off x="3719323" y="491205"/>
          <a:ext cx="1122806" cy="11228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883754" y="655636"/>
        <a:ext cx="793944" cy="793944"/>
      </dsp:txXfrm>
    </dsp:sp>
    <dsp:sp modelId="{504FA5F6-A878-4866-AE56-1156697DEDEA}">
      <dsp:nvSpPr>
        <dsp:cNvPr id="0" name=""/>
        <dsp:cNvSpPr/>
      </dsp:nvSpPr>
      <dsp:spPr>
        <a:xfrm>
          <a:off x="2944052" y="3859551"/>
          <a:ext cx="2673347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33305-431F-4383-A21C-2108EAFC42DE}">
      <dsp:nvSpPr>
        <dsp:cNvPr id="0" name=""/>
        <dsp:cNvSpPr/>
      </dsp:nvSpPr>
      <dsp:spPr>
        <a:xfrm>
          <a:off x="5884734" y="116937"/>
          <a:ext cx="2673347" cy="374268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Inwestycje w innowacje</a:t>
          </a:r>
          <a:r>
            <a:rPr lang="pl-PL" sz="1700" kern="1200"/>
            <a:t>: Nowoczesne technologie produkcji, biodegradowalne materiały.</a:t>
          </a:r>
          <a:endParaRPr lang="en-US" sz="1700" kern="1200"/>
        </a:p>
      </dsp:txBody>
      <dsp:txXfrm>
        <a:off x="5884734" y="1539158"/>
        <a:ext cx="2673347" cy="2245612"/>
      </dsp:txXfrm>
    </dsp:sp>
    <dsp:sp modelId="{5AEFF179-CBA0-4C1D-8AD7-8FC7849B3152}">
      <dsp:nvSpPr>
        <dsp:cNvPr id="0" name=""/>
        <dsp:cNvSpPr/>
      </dsp:nvSpPr>
      <dsp:spPr>
        <a:xfrm>
          <a:off x="6660005" y="491205"/>
          <a:ext cx="1122806" cy="11228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824436" y="655636"/>
        <a:ext cx="793944" cy="793944"/>
      </dsp:txXfrm>
    </dsp:sp>
    <dsp:sp modelId="{9F300DD7-0951-4E48-9136-F2BB594DDE50}">
      <dsp:nvSpPr>
        <dsp:cNvPr id="0" name=""/>
        <dsp:cNvSpPr/>
      </dsp:nvSpPr>
      <dsp:spPr>
        <a:xfrm>
          <a:off x="5884734" y="3859551"/>
          <a:ext cx="2673347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61C9D-E4CF-406C-BFF8-B73CBBF861D2}">
      <dsp:nvSpPr>
        <dsp:cNvPr id="0" name=""/>
        <dsp:cNvSpPr/>
      </dsp:nvSpPr>
      <dsp:spPr>
        <a:xfrm>
          <a:off x="8825417" y="116937"/>
          <a:ext cx="2673347" cy="374268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425" tIns="330200" rIns="20842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b="1" kern="1200"/>
            <a:t>Współpraca z innymi markami ekologicznymi</a:t>
          </a:r>
          <a:r>
            <a:rPr lang="pl-PL" sz="1700" kern="1200"/>
            <a:t>: Działania na rzecz wspólnej edukacji konsumentów.</a:t>
          </a:r>
          <a:endParaRPr lang="en-US" sz="1700" kern="1200"/>
        </a:p>
      </dsp:txBody>
      <dsp:txXfrm>
        <a:off x="8825417" y="1539158"/>
        <a:ext cx="2673347" cy="2245612"/>
      </dsp:txXfrm>
    </dsp:sp>
    <dsp:sp modelId="{4798A2EC-3812-486B-B1BE-C1D3D66D16CC}">
      <dsp:nvSpPr>
        <dsp:cNvPr id="0" name=""/>
        <dsp:cNvSpPr/>
      </dsp:nvSpPr>
      <dsp:spPr>
        <a:xfrm>
          <a:off x="9600688" y="491205"/>
          <a:ext cx="1122806" cy="11228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538" tIns="12700" rIns="8753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765119" y="655636"/>
        <a:ext cx="793944" cy="793944"/>
      </dsp:txXfrm>
    </dsp:sp>
    <dsp:sp modelId="{52A7D3E1-66A9-43C6-B51B-06549131FC16}">
      <dsp:nvSpPr>
        <dsp:cNvPr id="0" name=""/>
        <dsp:cNvSpPr/>
      </dsp:nvSpPr>
      <dsp:spPr>
        <a:xfrm>
          <a:off x="8825417" y="3859551"/>
          <a:ext cx="2673347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43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0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0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0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3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6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 fontScale="90000"/>
          </a:bodyPr>
          <a:lstStyle/>
          <a:p>
            <a:pPr algn="l"/>
            <a:r>
              <a:rPr lang="pl-PL" sz="2200" b="1" dirty="0">
                <a:ea typeface="+mj-lt"/>
                <a:cs typeface="+mj-lt"/>
              </a:rPr>
              <a:t>marka odzieżowa, która łączy nowoczesny design z ekologicznymi materiałami. Naszą misją jest oferowanie produktów, które są zarówno stylowe, jak i przyjazne dla planety. Dbamy o jakość, innowacyjność i zrównoważony rozwój w każdym aspekcie naszej działalności.</a:t>
            </a:r>
            <a:endParaRPr lang="pl-PL" sz="2200" dirty="0">
              <a:cs typeface="Posterama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90852" y="725465"/>
            <a:ext cx="5417914" cy="1604889"/>
          </a:xfrm>
        </p:spPr>
        <p:txBody>
          <a:bodyPr anchor="b">
            <a:normAutofit/>
          </a:bodyPr>
          <a:lstStyle/>
          <a:p>
            <a:pPr algn="l"/>
            <a:r>
              <a:rPr lang="pl-PL" sz="6000" dirty="0">
                <a:latin typeface="Frank"/>
              </a:rPr>
              <a:t> NOVA WEAR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>
            <a:extLst>
              <a:ext uri="{FF2B5EF4-FFF2-40B4-BE49-F238E27FC236}">
                <a16:creationId xmlns:a16="http://schemas.microsoft.com/office/drawing/2014/main" id="{74F762B2-6B5A-A680-12B5-634B8A9C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17" r="-5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45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F4DF227-3D8D-3613-997C-29887A21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pl-PL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  <a:t>Przyszłość marki</a:t>
            </a:r>
            <a:endParaRPr lang="pl-PL">
              <a:solidFill>
                <a:schemeClr val="tx2">
                  <a:alpha val="80000"/>
                </a:schemeClr>
              </a:solidFill>
            </a:endParaRPr>
          </a:p>
        </p:txBody>
      </p:sp>
      <p:graphicFrame>
        <p:nvGraphicFramePr>
          <p:cNvPr id="53" name="Symbol zastępczy zawartości 2">
            <a:extLst>
              <a:ext uri="{FF2B5EF4-FFF2-40B4-BE49-F238E27FC236}">
                <a16:creationId xmlns:a16="http://schemas.microsoft.com/office/drawing/2014/main" id="{13C04AE2-05AF-4990-A546-F98B465FB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799185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8405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10">
            <a:extLst>
              <a:ext uri="{FF2B5EF4-FFF2-40B4-BE49-F238E27FC236}">
                <a16:creationId xmlns:a16="http://schemas.microsoft.com/office/drawing/2014/main" id="{90B4ACB0-2B52-48C2-9BC9-553BE735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6085" y="156685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9BE683CB-F7BB-9932-A8E8-19ED78398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4952999" cy="2244176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2"/>
                </a:solidFill>
                <a:ea typeface="+mj-lt"/>
                <a:cs typeface="+mj-lt"/>
              </a:rPr>
              <a:t>Nasze wartości</a:t>
            </a:r>
            <a:endParaRPr lang="pl-PL" dirty="0">
              <a:solidFill>
                <a:schemeClr val="tx2"/>
              </a:solidFill>
            </a:endParaRPr>
          </a:p>
        </p:txBody>
      </p:sp>
      <p:sp>
        <p:nvSpPr>
          <p:cNvPr id="55" name="Symbol zastępczy zawartości 2">
            <a:extLst>
              <a:ext uri="{FF2B5EF4-FFF2-40B4-BE49-F238E27FC236}">
                <a16:creationId xmlns:a16="http://schemas.microsoft.com/office/drawing/2014/main" id="{FC7EDA0E-11D0-7C85-C521-DFC883C7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800" b="1">
                <a:solidFill>
                  <a:schemeClr val="tx2"/>
                </a:solidFill>
                <a:ea typeface="+mn-lt"/>
                <a:cs typeface="+mn-lt"/>
              </a:rPr>
              <a:t>Zrównoważony rozwój</a:t>
            </a:r>
            <a:r>
              <a:rPr lang="pl-PL" sz="1800">
                <a:solidFill>
                  <a:schemeClr val="tx2"/>
                </a:solidFill>
                <a:ea typeface="+mn-lt"/>
                <a:cs typeface="+mn-lt"/>
              </a:rPr>
              <a:t>: Stawiamy na materiały przyjazne środowisku.</a:t>
            </a:r>
            <a:endParaRPr lang="pl-PL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pl-PL" sz="1800" b="1">
                <a:solidFill>
                  <a:schemeClr val="tx2"/>
                </a:solidFill>
                <a:ea typeface="+mn-lt"/>
                <a:cs typeface="+mn-lt"/>
              </a:rPr>
              <a:t>Transparentność</a:t>
            </a:r>
            <a:r>
              <a:rPr lang="pl-PL" sz="1800">
                <a:solidFill>
                  <a:schemeClr val="tx2"/>
                </a:solidFill>
                <a:ea typeface="+mn-lt"/>
                <a:cs typeface="+mn-lt"/>
              </a:rPr>
              <a:t>: Otwarcie dzielimy się procesem produkcji.</a:t>
            </a:r>
            <a:endParaRPr lang="pl-PL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pl-PL" sz="1800" b="1">
                <a:solidFill>
                  <a:schemeClr val="tx2"/>
                </a:solidFill>
                <a:ea typeface="+mn-lt"/>
                <a:cs typeface="+mn-lt"/>
              </a:rPr>
              <a:t>Wsparcie lokalnych rzemieślników</a:t>
            </a:r>
            <a:r>
              <a:rPr lang="pl-PL" sz="1800">
                <a:solidFill>
                  <a:schemeClr val="tx2"/>
                </a:solidFill>
                <a:ea typeface="+mn-lt"/>
                <a:cs typeface="+mn-lt"/>
              </a:rPr>
              <a:t>: Tworzymy wspólnie z małymi producentami.</a:t>
            </a:r>
            <a:endParaRPr lang="pl-PL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pl-PL" sz="1800" b="1">
                <a:solidFill>
                  <a:schemeClr val="tx2"/>
                </a:solidFill>
                <a:ea typeface="+mn-lt"/>
                <a:cs typeface="+mn-lt"/>
              </a:rPr>
              <a:t>Wysoka jakość</a:t>
            </a:r>
            <a:r>
              <a:rPr lang="pl-PL" sz="1800">
                <a:solidFill>
                  <a:schemeClr val="tx2"/>
                </a:solidFill>
                <a:ea typeface="+mn-lt"/>
                <a:cs typeface="+mn-lt"/>
              </a:rPr>
              <a:t>: Nasze produkty są stworzone, by służyć przez lata.</a:t>
            </a:r>
            <a:endParaRPr lang="pl-PL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Clr>
                <a:srgbClr val="FFFFFF"/>
              </a:buClr>
            </a:pPr>
            <a:endParaRPr lang="pl-PL" sz="1800">
              <a:solidFill>
                <a:schemeClr val="tx2"/>
              </a:solidFill>
            </a:endParaRPr>
          </a:p>
        </p:txBody>
      </p:sp>
      <p:pic>
        <p:nvPicPr>
          <p:cNvPr id="56" name="Picture 4" descr="Kolor wykresu z etykietami">
            <a:extLst>
              <a:ext uri="{FF2B5EF4-FFF2-40B4-BE49-F238E27FC236}">
                <a16:creationId xmlns:a16="http://schemas.microsoft.com/office/drawing/2014/main" id="{03734743-7326-25FC-06C5-734ADCCC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31" r="14968" b="-5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2237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11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1" name="Group 13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5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FFC980A-9F92-4672-71B7-96B7247F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pl-PL" dirty="0">
                <a:ea typeface="+mj-lt"/>
                <a:cs typeface="+mj-lt"/>
              </a:rPr>
              <a:t>Kolekcja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F72A48-2A06-4E50-C619-6D02622A6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89874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119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BD18B6C-407C-5134-CD30-58DAAF02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pl-PL" b="1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  <a:t>Innowacyjne materiały</a:t>
            </a:r>
            <a:endParaRPr lang="pl-PL">
              <a:solidFill>
                <a:schemeClr val="tx2">
                  <a:alpha val="80000"/>
                </a:schemeClr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BF1F0AD2-2908-4FD6-4B85-A3E1C32BAE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218830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42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726FFB46-AF31-3637-7E4C-0783AF20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pl-PL" dirty="0">
                <a:ea typeface="+mj-lt"/>
                <a:cs typeface="+mj-lt"/>
              </a:rPr>
              <a:t>Produkcja i etyka</a:t>
            </a:r>
            <a:endParaRPr lang="pl-PL" dirty="0"/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9E9433A-A2AB-76AF-B568-EB2F0E57E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226023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6867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00E7A1-828D-76C9-DF94-5792EF44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+mj-lt"/>
                <a:cs typeface="+mj-lt"/>
              </a:rPr>
              <a:t>Filozofia projektowania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2820CB-A388-DEBB-B0C3-372188A7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l-PL" dirty="0"/>
          </a:p>
          <a:p>
            <a:pPr>
              <a:buClr>
                <a:srgbClr val="FFFFFF"/>
              </a:buClr>
            </a:pPr>
            <a:r>
              <a:rPr lang="pl-PL" b="1" dirty="0">
                <a:ea typeface="+mn-lt"/>
                <a:cs typeface="+mn-lt"/>
              </a:rPr>
              <a:t>Minimalizm i prostota</a:t>
            </a:r>
            <a:r>
              <a:rPr lang="pl-PL" dirty="0">
                <a:ea typeface="+mn-lt"/>
                <a:cs typeface="+mn-lt"/>
              </a:rPr>
              <a:t> – ponadczasowe, eleganckie formy.</a:t>
            </a:r>
            <a:endParaRPr lang="pl-PL" dirty="0"/>
          </a:p>
          <a:p>
            <a:pPr>
              <a:buClr>
                <a:srgbClr val="FFFFFF"/>
              </a:buClr>
            </a:pPr>
            <a:r>
              <a:rPr lang="pl-PL" b="1" dirty="0">
                <a:ea typeface="+mn-lt"/>
                <a:cs typeface="+mn-lt"/>
              </a:rPr>
              <a:t>Funkcjonalność</a:t>
            </a:r>
            <a:r>
              <a:rPr lang="pl-PL" dirty="0">
                <a:ea typeface="+mn-lt"/>
                <a:cs typeface="+mn-lt"/>
              </a:rPr>
              <a:t> – ubrania, które łatwo dopasować do różnych stylizacji.</a:t>
            </a:r>
            <a:endParaRPr lang="pl-PL" dirty="0"/>
          </a:p>
          <a:p>
            <a:pPr>
              <a:buClr>
                <a:srgbClr val="FFFFFF"/>
              </a:buClr>
            </a:pPr>
            <a:r>
              <a:rPr lang="pl-PL" b="1" dirty="0">
                <a:ea typeface="+mn-lt"/>
                <a:cs typeface="+mn-lt"/>
              </a:rPr>
              <a:t>Uniwersalność kolorów</a:t>
            </a:r>
            <a:r>
              <a:rPr lang="pl-PL" dirty="0">
                <a:ea typeface="+mn-lt"/>
                <a:cs typeface="+mn-lt"/>
              </a:rPr>
              <a:t> – odcienie, które pasują do każdej sylwetki i okazji.</a:t>
            </a:r>
            <a:endParaRPr lang="pl-PL" dirty="0"/>
          </a:p>
          <a:p>
            <a:pPr>
              <a:buClr>
                <a:srgbClr val="FFFFFF"/>
              </a:buClr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46665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0C1CD136-A83A-8491-4D6A-B8ABB903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pl-PL">
                <a:ea typeface="+mj-lt"/>
                <a:cs typeface="+mj-lt"/>
              </a:rPr>
              <a:t>Target i rynek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BB57F-4CD6-FD28-255F-7303BAF48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l-PL" sz="1800">
                <a:ea typeface="+mn-lt"/>
                <a:cs typeface="+mn-lt"/>
              </a:rPr>
              <a:t>Grupa docelowa:</a:t>
            </a:r>
            <a:endParaRPr lang="pl-PL" sz="1800"/>
          </a:p>
          <a:p>
            <a:pPr>
              <a:buClr>
                <a:srgbClr val="FFFFFF"/>
              </a:buClr>
            </a:pPr>
            <a:r>
              <a:rPr lang="pl-PL" sz="1800">
                <a:ea typeface="+mn-lt"/>
                <a:cs typeface="+mn-lt"/>
              </a:rPr>
              <a:t>Młodsze pokolenia, które cenią ekologię i nowoczesny design.</a:t>
            </a:r>
            <a:endParaRPr lang="pl-PL" sz="1800"/>
          </a:p>
          <a:p>
            <a:pPr>
              <a:buClr>
                <a:srgbClr val="FFFFFF"/>
              </a:buClr>
            </a:pPr>
            <a:r>
              <a:rPr lang="pl-PL" sz="1800">
                <a:ea typeface="+mn-lt"/>
                <a:cs typeface="+mn-lt"/>
              </a:rPr>
              <a:t>Osoby szukające produktów wysokiej jakości, w duchu zrównoważonego rozwoju.</a:t>
            </a:r>
            <a:br>
              <a:rPr lang="pl-PL" sz="1800">
                <a:ea typeface="+mn-lt"/>
                <a:cs typeface="+mn-lt"/>
              </a:rPr>
            </a:br>
            <a:r>
              <a:rPr lang="pl-PL" sz="1800">
                <a:ea typeface="+mn-lt"/>
                <a:cs typeface="+mn-lt"/>
              </a:rPr>
              <a:t> Rośnie zapotrzebowanie na odzież przyjazną środowisku, co stwarza ogromny potencjał rozwoju marki.</a:t>
            </a:r>
            <a:endParaRPr lang="pl-PL" sz="1800"/>
          </a:p>
          <a:p>
            <a:pPr>
              <a:buClr>
                <a:srgbClr val="FFFFFF"/>
              </a:buClr>
            </a:pPr>
            <a:endParaRPr lang="pl-PL" sz="1800"/>
          </a:p>
        </p:txBody>
      </p:sp>
      <p:pic>
        <p:nvPicPr>
          <p:cNvPr id="47" name="Picture 46" descr="Abstrakcyjne rozmazane tło ze sklepem odzieżowym">
            <a:extLst>
              <a:ext uri="{FF2B5EF4-FFF2-40B4-BE49-F238E27FC236}">
                <a16:creationId xmlns:a16="http://schemas.microsoft.com/office/drawing/2014/main" id="{FE6AED2C-F7E0-410D-AF77-E5C019D2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93" r="25972" b="6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57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003E51-4D88-754E-BDF6-16E817CE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+mj-lt"/>
                <a:cs typeface="+mj-lt"/>
              </a:rPr>
              <a:t>Działania marketingowe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25CBC40-B067-119C-7A5A-7AF04091F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5625"/>
          <a:ext cx="107229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5379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965FB1-B719-C6A6-F392-C87A3674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a typeface="+mj-lt"/>
                <a:cs typeface="+mj-lt"/>
              </a:rPr>
              <a:t>Opinie klientów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10EBB182-77BE-A345-88CC-CDA8927F57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5625"/>
          <a:ext cx="1072293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69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453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Frank</vt:lpstr>
      <vt:lpstr>Posterama</vt:lpstr>
      <vt:lpstr>SineVTI</vt:lpstr>
      <vt:lpstr>marka odzieżowa, która łączy nowoczesny design z ekologicznymi materiałami. Naszą misją jest oferowanie produktów, które są zarówno stylowe, jak i przyjazne dla planety. Dbamy o jakość, innowacyjność i zrównoważony rozwój w każdym aspekcie naszej działalności.</vt:lpstr>
      <vt:lpstr>Nasze wartości</vt:lpstr>
      <vt:lpstr>Kolekcja</vt:lpstr>
      <vt:lpstr>Innowacyjne materiały</vt:lpstr>
      <vt:lpstr>Produkcja i etyka</vt:lpstr>
      <vt:lpstr>Filozofia projektowania</vt:lpstr>
      <vt:lpstr>Target i rynek</vt:lpstr>
      <vt:lpstr>Działania marketingowe</vt:lpstr>
      <vt:lpstr>Opinie klientów</vt:lpstr>
      <vt:lpstr>Przyszłość marki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student</cp:lastModifiedBy>
  <cp:revision>73</cp:revision>
  <dcterms:created xsi:type="dcterms:W3CDTF">2025-03-24T10:15:46Z</dcterms:created>
  <dcterms:modified xsi:type="dcterms:W3CDTF">2025-04-07T09:51:29Z</dcterms:modified>
</cp:coreProperties>
</file>